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67" r:id="rId4"/>
    <p:sldId id="258" r:id="rId5"/>
    <p:sldId id="269" r:id="rId6"/>
    <p:sldId id="259" r:id="rId7"/>
    <p:sldId id="260" r:id="rId8"/>
    <p:sldId id="274" r:id="rId9"/>
    <p:sldId id="271" r:id="rId10"/>
    <p:sldId id="273" r:id="rId11"/>
    <p:sldId id="264" r:id="rId12"/>
    <p:sldId id="272" r:id="rId13"/>
    <p:sldId id="279" r:id="rId14"/>
    <p:sldId id="265" r:id="rId15"/>
    <p:sldId id="270" r:id="rId16"/>
    <p:sldId id="268" r:id="rId17"/>
    <p:sldId id="278" r:id="rId18"/>
    <p:sldId id="266" r:id="rId19"/>
    <p:sldId id="275" r:id="rId20"/>
    <p:sldId id="263" r:id="rId21"/>
    <p:sldId id="276" r:id="rId22"/>
    <p:sldId id="277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24" autoAdjust="0"/>
  </p:normalViewPr>
  <p:slideViewPr>
    <p:cSldViewPr>
      <p:cViewPr>
        <p:scale>
          <a:sx n="70" d="100"/>
          <a:sy n="70" d="100"/>
        </p:scale>
        <p:origin x="-13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20F1-660F-4A5D-8175-3EF0C2654B86}" type="datetimeFigureOut">
              <a:rPr lang="sr-Latn-CS" smtClean="0"/>
              <a:pPr/>
              <a:t>18.12.2018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AE560-8084-4672-91A7-01E18D1A2F6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E560-8084-4672-91A7-01E18D1A2F67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6C3B5C-2714-42EA-9241-D7057BE64269}" type="datetimeFigureOut">
              <a:rPr lang="hr-HR" smtClean="0"/>
              <a:pPr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F3B75D-40A0-4526-9BF9-498A00F129C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orisnik\Downloads\video-1545101119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571612"/>
            <a:ext cx="6400800" cy="2286016"/>
          </a:xfrm>
        </p:spPr>
        <p:txBody>
          <a:bodyPr>
            <a:normAutofit/>
          </a:bodyPr>
          <a:lstStyle/>
          <a:p>
            <a:r>
              <a:rPr lang="hr-HR" dirty="0" err="1" smtClean="0"/>
              <a:t>Erasmus</a:t>
            </a:r>
            <a:r>
              <a:rPr lang="hr-HR" dirty="0" smtClean="0"/>
              <a:t> +KA2 projekt</a:t>
            </a:r>
            <a:br>
              <a:rPr lang="hr-HR" dirty="0" smtClean="0"/>
            </a:br>
            <a:r>
              <a:rPr lang="hr-HR" dirty="0" err="1" smtClean="0"/>
              <a:t>BrÜcken</a:t>
            </a:r>
            <a:r>
              <a:rPr lang="hr-HR" dirty="0" smtClean="0"/>
              <a:t> </a:t>
            </a:r>
            <a:r>
              <a:rPr lang="hr-HR" dirty="0" err="1" smtClean="0"/>
              <a:t>bauen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Bruchsal</a:t>
            </a:r>
            <a:r>
              <a:rPr lang="hr-HR" dirty="0" smtClean="0"/>
              <a:t>, Njemačka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000132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9431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6970542_2414929761856447_60827652570742784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0"/>
            <a:ext cx="3809983" cy="2143116"/>
          </a:xfrm>
          <a:prstGeom prst="rect">
            <a:avLst/>
          </a:prstGeom>
        </p:spPr>
      </p:pic>
      <p:pic>
        <p:nvPicPr>
          <p:cNvPr id="3" name="Slika 2" descr="46976872_2413606838655406_27952264520967127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429132"/>
            <a:ext cx="3841776" cy="2160998"/>
          </a:xfrm>
          <a:prstGeom prst="rect">
            <a:avLst/>
          </a:prstGeom>
        </p:spPr>
      </p:pic>
      <p:pic>
        <p:nvPicPr>
          <p:cNvPr id="4" name="Slika 3" descr="46931304_2414929398523150_727811508144596582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0"/>
            <a:ext cx="2330651" cy="4143380"/>
          </a:xfrm>
          <a:prstGeom prst="rect">
            <a:avLst/>
          </a:prstGeom>
        </p:spPr>
      </p:pic>
      <p:pic>
        <p:nvPicPr>
          <p:cNvPr id="9" name="Slika 8" descr="47207797_2414929651856458_16659585951093227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0"/>
            <a:ext cx="2330651" cy="4143380"/>
          </a:xfrm>
          <a:prstGeom prst="rect">
            <a:avLst/>
          </a:prstGeom>
        </p:spPr>
      </p:pic>
      <p:pic>
        <p:nvPicPr>
          <p:cNvPr id="10" name="Slika 9" descr="47227917_2414929461856477_185685725562273792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2357406"/>
            <a:ext cx="2250297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Obilazak drugih gradova i znamenitosti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 </a:t>
            </a:r>
            <a:r>
              <a:rPr lang="hr-HR" dirty="0" err="1" smtClean="0"/>
              <a:t>Bruchsalu</a:t>
            </a:r>
            <a:r>
              <a:rPr lang="hr-HR" dirty="0" smtClean="0"/>
              <a:t> smo išli posjetiti gradonačelnicu koja nam je govorila o </a:t>
            </a:r>
            <a:r>
              <a:rPr lang="hr-HR" dirty="0" err="1" smtClean="0"/>
              <a:t>Bruchsalu</a:t>
            </a:r>
            <a:r>
              <a:rPr lang="hr-HR" dirty="0" smtClean="0"/>
              <a:t> kroz povijest </a:t>
            </a:r>
            <a:r>
              <a:rPr lang="hr-HR" dirty="0" smtClean="0"/>
              <a:t>i pripremili su nam </a:t>
            </a:r>
            <a:r>
              <a:rPr lang="hr-HR" dirty="0" smtClean="0"/>
              <a:t>mali domjenak</a:t>
            </a:r>
          </a:p>
          <a:p>
            <a:r>
              <a:rPr lang="hr-HR" dirty="0" smtClean="0"/>
              <a:t>Posjetili smo dvorac u </a:t>
            </a:r>
            <a:r>
              <a:rPr lang="hr-HR" dirty="0" err="1" smtClean="0"/>
              <a:t>Bruchsalu</a:t>
            </a:r>
            <a:r>
              <a:rPr lang="hr-HR" dirty="0" smtClean="0"/>
              <a:t> , obukli smo odore koje su nosili dvorani iz baroknog doba  i </a:t>
            </a:r>
            <a:r>
              <a:rPr lang="hr-HR" dirty="0" err="1" smtClean="0"/>
              <a:t>ucili</a:t>
            </a:r>
            <a:r>
              <a:rPr lang="hr-HR" dirty="0" smtClean="0"/>
              <a:t> smo plesati dvorske balove</a:t>
            </a:r>
          </a:p>
          <a:p>
            <a:r>
              <a:rPr lang="hr-HR" dirty="0" smtClean="0"/>
              <a:t>Učenici iz Njemačke vodili su nas po skupinama u obilazak </a:t>
            </a:r>
            <a:r>
              <a:rPr lang="hr-HR" dirty="0" err="1" smtClean="0"/>
              <a:t>Bruchsala</a:t>
            </a:r>
            <a:r>
              <a:rPr lang="hr-HR" dirty="0" smtClean="0"/>
              <a:t>  u skupinama nitko nije bio iz iste zemlje zbog upoznavanja, sporazumijevanja i druženja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Bruchsalu</a:t>
            </a:r>
            <a:r>
              <a:rPr lang="hr-HR" dirty="0" smtClean="0"/>
              <a:t> obišli smo dvije socijalne ustanove za pomoć obitelji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7396804_2421222111227212_29810439558455623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143153" cy="3810050"/>
          </a:xfrm>
          <a:prstGeom prst="rect">
            <a:avLst/>
          </a:prstGeom>
        </p:spPr>
      </p:pic>
      <p:pic>
        <p:nvPicPr>
          <p:cNvPr id="3" name="Slika 2" descr="47320968_2421222044560552_231596129932804096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2129732" cy="3786190"/>
          </a:xfrm>
          <a:prstGeom prst="rect">
            <a:avLst/>
          </a:prstGeom>
        </p:spPr>
      </p:pic>
      <p:pic>
        <p:nvPicPr>
          <p:cNvPr id="4" name="Slika 3" descr="46876611_2413606555322101_286083219350722969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786190"/>
            <a:ext cx="5143536" cy="2893239"/>
          </a:xfrm>
          <a:prstGeom prst="rect">
            <a:avLst/>
          </a:prstGeom>
        </p:spPr>
      </p:pic>
      <p:pic>
        <p:nvPicPr>
          <p:cNvPr id="6" name="Slika 5" descr="48366064_600624530371246_445876267276618956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0"/>
            <a:ext cx="2625329" cy="3500438"/>
          </a:xfrm>
          <a:prstGeom prst="rect">
            <a:avLst/>
          </a:prstGeom>
        </p:spPr>
      </p:pic>
      <p:pic>
        <p:nvPicPr>
          <p:cNvPr id="7" name="Slika 6" descr="48378526_230262337872723_469400081041195008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000504"/>
            <a:ext cx="3548022" cy="2661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8369748_264974050849708_70654976045403340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786190"/>
            <a:ext cx="5143504" cy="2893221"/>
          </a:xfrm>
          <a:prstGeom prst="rect">
            <a:avLst/>
          </a:prstGeom>
        </p:spPr>
      </p:pic>
      <p:pic>
        <p:nvPicPr>
          <p:cNvPr id="3" name="Slika 2" descr="48398421_368449770571721_822426574504801075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28604"/>
            <a:ext cx="5334005" cy="3000378"/>
          </a:xfrm>
          <a:prstGeom prst="rect">
            <a:avLst/>
          </a:prstGeom>
        </p:spPr>
      </p:pic>
      <p:pic>
        <p:nvPicPr>
          <p:cNvPr id="4" name="Slika 3" descr="47050547_2416346535048103_357968343393422540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714356"/>
            <a:ext cx="3143259" cy="558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Heidelberg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 obilazak </a:t>
            </a:r>
            <a:r>
              <a:rPr lang="hr-HR" dirty="0" err="1" smtClean="0"/>
              <a:t>Heidelberga</a:t>
            </a:r>
            <a:r>
              <a:rPr lang="hr-HR" dirty="0" smtClean="0"/>
              <a:t> išli smo vlakom</a:t>
            </a:r>
          </a:p>
          <a:p>
            <a:r>
              <a:rPr lang="hr-HR" dirty="0" smtClean="0"/>
              <a:t>U gradu smo dobili zadatak da u skupinama </a:t>
            </a:r>
            <a:r>
              <a:rPr lang="hr-HR" dirty="0" smtClean="0"/>
              <a:t>nađemo odredišta </a:t>
            </a:r>
            <a:r>
              <a:rPr lang="hr-HR" dirty="0" smtClean="0"/>
              <a:t>pomoću GPS uređaja</a:t>
            </a:r>
          </a:p>
          <a:p>
            <a:r>
              <a:rPr lang="hr-HR" dirty="0" smtClean="0"/>
              <a:t>Obišli smo razna mjesta i znamenitosti , a najuspješnija grupa dobila je nagradu</a:t>
            </a:r>
          </a:p>
          <a:p>
            <a:r>
              <a:rPr lang="hr-HR" dirty="0" smtClean="0"/>
              <a:t>Nakon obilaska imali smo slobodno vrijeme da budemo u gradu</a:t>
            </a:r>
          </a:p>
          <a:p>
            <a:r>
              <a:rPr lang="hr-HR" dirty="0" smtClean="0"/>
              <a:t>Navečer smo se vratili vlakom u </a:t>
            </a:r>
            <a:r>
              <a:rPr lang="hr-HR" dirty="0" err="1" smtClean="0"/>
              <a:t>Bruchsal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7112796_2416346668381423_66392466289705615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290"/>
            <a:ext cx="4572000" cy="3429000"/>
          </a:xfrm>
          <a:prstGeom prst="rect">
            <a:avLst/>
          </a:prstGeom>
        </p:spPr>
      </p:pic>
      <p:pic>
        <p:nvPicPr>
          <p:cNvPr id="4" name="Slika 3" descr="47180276_2416346341714789_63847653026719334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3710262"/>
            <a:ext cx="5214974" cy="2933423"/>
          </a:xfrm>
          <a:prstGeom prst="rect">
            <a:avLst/>
          </a:prstGeom>
        </p:spPr>
      </p:pic>
      <p:pic>
        <p:nvPicPr>
          <p:cNvPr id="6" name="Slika 5" descr="48379079_363389094435097_424841069232495001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500043"/>
            <a:ext cx="3214709" cy="571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Drugi jezici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Družeći se sa drugim učenicima svatko od nas naučio je jednu rečenica svim jezicima država čiji su učenici ondje bili </a:t>
            </a:r>
          </a:p>
          <a:p>
            <a:r>
              <a:rPr lang="hr-HR" dirty="0" smtClean="0"/>
              <a:t>Naučili smo i mi druge učenike nešto na Hrvatskom neke riječi kao što su </a:t>
            </a:r>
            <a:r>
              <a:rPr lang="hr-HR" dirty="0" err="1" smtClean="0"/>
              <a:t>npr</a:t>
            </a:r>
            <a:r>
              <a:rPr lang="hr-HR" dirty="0" smtClean="0"/>
              <a:t>. “ Iz Češke bez greške” ili “Ti si lijepa djevojka” </a:t>
            </a:r>
          </a:p>
          <a:p>
            <a:r>
              <a:rPr lang="hr-HR" smtClean="0"/>
              <a:t>Vratit ću </a:t>
            </a:r>
            <a:r>
              <a:rPr lang="hr-HR" dirty="0" smtClean="0"/>
              <a:t>se - hrvatski </a:t>
            </a:r>
          </a:p>
          <a:p>
            <a:r>
              <a:rPr lang="hr-HR" dirty="0" err="1" smtClean="0"/>
              <a:t>Es</a:t>
            </a:r>
            <a:r>
              <a:rPr lang="hr-HR" dirty="0" smtClean="0"/>
              <a:t> busu </a:t>
            </a:r>
            <a:r>
              <a:rPr lang="hr-HR" dirty="0" err="1" smtClean="0"/>
              <a:t>atpakalj</a:t>
            </a:r>
            <a:r>
              <a:rPr lang="hr-HR" dirty="0" smtClean="0"/>
              <a:t> – latvijski</a:t>
            </a:r>
          </a:p>
          <a:p>
            <a:r>
              <a:rPr lang="hr-HR" dirty="0" smtClean="0"/>
              <a:t>Eu </a:t>
            </a:r>
            <a:r>
              <a:rPr lang="hr-HR" dirty="0" err="1" smtClean="0"/>
              <a:t>vou</a:t>
            </a:r>
            <a:r>
              <a:rPr lang="hr-HR" dirty="0" smtClean="0"/>
              <a:t> </a:t>
            </a:r>
            <a:r>
              <a:rPr lang="hr-HR" dirty="0" err="1" smtClean="0"/>
              <a:t>voltar</a:t>
            </a:r>
            <a:r>
              <a:rPr lang="hr-HR" dirty="0" smtClean="0"/>
              <a:t> – portugalski</a:t>
            </a:r>
          </a:p>
          <a:p>
            <a:r>
              <a:rPr lang="hr-HR" dirty="0" err="1" smtClean="0"/>
              <a:t>Zazar</a:t>
            </a:r>
            <a:r>
              <a:rPr lang="hr-HR" dirty="0" smtClean="0"/>
              <a:t> </a:t>
            </a:r>
            <a:r>
              <a:rPr lang="hr-HR" dirty="0" err="1" smtClean="0"/>
              <a:t>worce</a:t>
            </a:r>
            <a:r>
              <a:rPr lang="hr-HR" dirty="0" smtClean="0"/>
              <a:t> – poljski</a:t>
            </a:r>
          </a:p>
          <a:p>
            <a:r>
              <a:rPr lang="hr-HR" dirty="0" smtClean="0"/>
              <a:t>Vratim se – češki</a:t>
            </a:r>
          </a:p>
          <a:p>
            <a:r>
              <a:rPr lang="hr-HR" dirty="0" err="1" smtClean="0"/>
              <a:t>Ich</a:t>
            </a:r>
            <a:r>
              <a:rPr lang="hr-HR" dirty="0" smtClean="0"/>
              <a:t> </a:t>
            </a:r>
            <a:r>
              <a:rPr lang="hr-HR" dirty="0" err="1" smtClean="0"/>
              <a:t>werde</a:t>
            </a:r>
            <a:r>
              <a:rPr lang="hr-HR" dirty="0" smtClean="0"/>
              <a:t> </a:t>
            </a:r>
            <a:r>
              <a:rPr lang="hr-HR" dirty="0" err="1" smtClean="0"/>
              <a:t>zurueck</a:t>
            </a:r>
            <a:r>
              <a:rPr lang="hr-HR" dirty="0" smtClean="0"/>
              <a:t> </a:t>
            </a:r>
            <a:r>
              <a:rPr lang="hr-HR" dirty="0" err="1" smtClean="0"/>
              <a:t>kommen</a:t>
            </a:r>
            <a:r>
              <a:rPr lang="hr-HR" dirty="0" smtClean="0"/>
              <a:t> - njemački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Ti si moj prijatelj – hrvatski</a:t>
            </a:r>
          </a:p>
          <a:p>
            <a:r>
              <a:rPr lang="hr-HR" dirty="0" smtClean="0"/>
              <a:t>Tu es </a:t>
            </a:r>
            <a:r>
              <a:rPr lang="hr-HR" dirty="0" err="1" smtClean="0"/>
              <a:t>meu</a:t>
            </a:r>
            <a:r>
              <a:rPr lang="hr-HR" dirty="0" smtClean="0"/>
              <a:t> </a:t>
            </a:r>
            <a:r>
              <a:rPr lang="hr-HR" dirty="0" err="1" smtClean="0"/>
              <a:t>amigo</a:t>
            </a:r>
            <a:r>
              <a:rPr lang="hr-HR" dirty="0" smtClean="0"/>
              <a:t> – portugalski</a:t>
            </a:r>
          </a:p>
          <a:p>
            <a:r>
              <a:rPr lang="hr-HR" dirty="0" err="1" smtClean="0"/>
              <a:t>Jestes</a:t>
            </a:r>
            <a:r>
              <a:rPr lang="hr-HR" dirty="0" smtClean="0"/>
              <a:t> </a:t>
            </a:r>
            <a:r>
              <a:rPr lang="hr-HR" dirty="0" err="1" smtClean="0"/>
              <a:t>moim</a:t>
            </a:r>
            <a:r>
              <a:rPr lang="hr-HR" dirty="0" smtClean="0"/>
              <a:t> </a:t>
            </a:r>
            <a:r>
              <a:rPr lang="hr-HR" dirty="0" err="1" smtClean="0"/>
              <a:t>przyjacielem</a:t>
            </a:r>
            <a:r>
              <a:rPr lang="hr-HR" dirty="0" smtClean="0"/>
              <a:t> – poljski</a:t>
            </a:r>
          </a:p>
          <a:p>
            <a:r>
              <a:rPr lang="hr-HR" dirty="0" err="1" smtClean="0"/>
              <a:t>Ty</a:t>
            </a:r>
            <a:r>
              <a:rPr lang="hr-HR" dirty="0" smtClean="0"/>
              <a:t> </a:t>
            </a:r>
            <a:r>
              <a:rPr lang="hr-HR" dirty="0" err="1" smtClean="0"/>
              <a:t>jsi</a:t>
            </a:r>
            <a:r>
              <a:rPr lang="hr-HR" dirty="0" smtClean="0"/>
              <a:t> moje laska – češki</a:t>
            </a:r>
          </a:p>
          <a:p>
            <a:r>
              <a:rPr lang="hr-HR" dirty="0" smtClean="0"/>
              <a:t>Tu </a:t>
            </a:r>
            <a:r>
              <a:rPr lang="hr-HR" dirty="0" err="1" smtClean="0"/>
              <a:t>esi</a:t>
            </a:r>
            <a:r>
              <a:rPr lang="hr-HR" dirty="0" smtClean="0"/>
              <a:t> </a:t>
            </a:r>
            <a:r>
              <a:rPr lang="hr-HR" dirty="0" err="1" smtClean="0"/>
              <a:t>mans</a:t>
            </a:r>
            <a:r>
              <a:rPr lang="hr-HR" dirty="0" smtClean="0"/>
              <a:t> </a:t>
            </a:r>
            <a:r>
              <a:rPr lang="hr-HR" dirty="0" err="1" smtClean="0"/>
              <a:t>draugs</a:t>
            </a:r>
            <a:r>
              <a:rPr lang="hr-HR" dirty="0" smtClean="0"/>
              <a:t> – latvijski</a:t>
            </a:r>
          </a:p>
          <a:p>
            <a:r>
              <a:rPr lang="hr-HR" dirty="0" err="1" smtClean="0"/>
              <a:t>Du</a:t>
            </a:r>
            <a:r>
              <a:rPr lang="hr-HR" dirty="0" smtClean="0"/>
              <a:t> </a:t>
            </a:r>
            <a:r>
              <a:rPr lang="hr-HR" dirty="0" err="1" smtClean="0"/>
              <a:t>bist</a:t>
            </a:r>
            <a:r>
              <a:rPr lang="hr-HR" dirty="0" smtClean="0"/>
              <a:t> </a:t>
            </a:r>
            <a:r>
              <a:rPr lang="hr-HR" dirty="0" err="1" smtClean="0"/>
              <a:t>mein</a:t>
            </a:r>
            <a:r>
              <a:rPr lang="hr-HR" dirty="0" smtClean="0"/>
              <a:t> </a:t>
            </a:r>
            <a:r>
              <a:rPr lang="hr-HR" dirty="0" err="1" smtClean="0"/>
              <a:t>Freund</a:t>
            </a:r>
            <a:r>
              <a:rPr lang="hr-HR" dirty="0" smtClean="0"/>
              <a:t> - njemački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0" smtClean="0"/>
              <a:t>Ja sam kraljica</a:t>
            </a:r>
          </a:p>
          <a:p>
            <a:r>
              <a:rPr lang="hr-HR" dirty="0" err="1" smtClean="0"/>
              <a:t>Eo</a:t>
            </a:r>
            <a:r>
              <a:rPr lang="hr-HR" dirty="0" smtClean="0"/>
              <a:t> </a:t>
            </a:r>
            <a:r>
              <a:rPr lang="hr-HR" dirty="0" err="1" smtClean="0"/>
              <a:t>sou</a:t>
            </a:r>
            <a:r>
              <a:rPr lang="hr-HR" dirty="0" smtClean="0"/>
              <a:t> a </a:t>
            </a:r>
            <a:r>
              <a:rPr lang="hr-HR" dirty="0" err="1" smtClean="0"/>
              <a:t>rainha</a:t>
            </a:r>
            <a:endParaRPr lang="hr-HR" dirty="0" smtClean="0"/>
          </a:p>
          <a:p>
            <a:r>
              <a:rPr lang="hr-HR" dirty="0" err="1" smtClean="0"/>
              <a:t>Jestem</a:t>
            </a:r>
            <a:r>
              <a:rPr lang="hr-HR" dirty="0" smtClean="0"/>
              <a:t> </a:t>
            </a:r>
            <a:r>
              <a:rPr lang="hr-HR" dirty="0" err="1" smtClean="0"/>
              <a:t>krolowa</a:t>
            </a:r>
            <a:endParaRPr lang="hr-HR" dirty="0" smtClean="0"/>
          </a:p>
          <a:p>
            <a:r>
              <a:rPr lang="hr-HR" dirty="0" err="1" smtClean="0"/>
              <a:t>Jsem</a:t>
            </a:r>
            <a:r>
              <a:rPr lang="hr-HR" dirty="0" smtClean="0"/>
              <a:t> na </a:t>
            </a:r>
            <a:r>
              <a:rPr lang="hr-HR" dirty="0" err="1" smtClean="0"/>
              <a:t>draka</a:t>
            </a:r>
            <a:endParaRPr lang="hr-HR" dirty="0" smtClean="0"/>
          </a:p>
          <a:p>
            <a:r>
              <a:rPr lang="hr-HR" dirty="0" err="1" smtClean="0"/>
              <a:t>Es</a:t>
            </a:r>
            <a:r>
              <a:rPr lang="hr-HR" dirty="0" smtClean="0"/>
              <a:t> esmu </a:t>
            </a:r>
            <a:r>
              <a:rPr lang="hr-HR" dirty="0" err="1" smtClean="0"/>
              <a:t>karaliene</a:t>
            </a:r>
            <a:endParaRPr lang="hr-HR" dirty="0" smtClean="0"/>
          </a:p>
          <a:p>
            <a:r>
              <a:rPr lang="hr-HR" dirty="0" err="1" smtClean="0"/>
              <a:t>Ich</a:t>
            </a:r>
            <a:r>
              <a:rPr lang="hr-HR" dirty="0" smtClean="0"/>
              <a:t> </a:t>
            </a:r>
            <a:r>
              <a:rPr lang="hr-HR" dirty="0" err="1" smtClean="0"/>
              <a:t>bin</a:t>
            </a:r>
            <a:r>
              <a:rPr lang="hr-HR" dirty="0" smtClean="0"/>
              <a:t> </a:t>
            </a:r>
            <a:r>
              <a:rPr lang="hr-HR" dirty="0" err="1" smtClean="0"/>
              <a:t>eine</a:t>
            </a:r>
            <a:r>
              <a:rPr lang="hr-HR" dirty="0" smtClean="0"/>
              <a:t> </a:t>
            </a:r>
            <a:r>
              <a:rPr lang="hr-HR" dirty="0" err="1" smtClean="0"/>
              <a:t>Konigin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rastanak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Zadnju večer imali smo </a:t>
            </a:r>
            <a:r>
              <a:rPr lang="hr-HR" dirty="0" err="1" smtClean="0"/>
              <a:t>party</a:t>
            </a:r>
            <a:r>
              <a:rPr lang="hr-HR" dirty="0" smtClean="0"/>
              <a:t> na kojem smo se oprostili sa novim prijateljima</a:t>
            </a:r>
          </a:p>
          <a:p>
            <a:r>
              <a:rPr lang="hr-HR" dirty="0" smtClean="0"/>
              <a:t>Na </a:t>
            </a:r>
            <a:r>
              <a:rPr lang="hr-HR" dirty="0" err="1" smtClean="0"/>
              <a:t>partyu</a:t>
            </a:r>
            <a:r>
              <a:rPr lang="hr-HR" dirty="0" smtClean="0"/>
              <a:t> proslavili smo </a:t>
            </a:r>
            <a:r>
              <a:rPr lang="hr-HR" dirty="0" err="1" smtClean="0"/>
              <a:t>Antonin</a:t>
            </a:r>
            <a:r>
              <a:rPr lang="hr-HR" dirty="0" smtClean="0"/>
              <a:t> 18-ti rođendan , iznenadili smo je pjesmom, svjećicama i poklonom </a:t>
            </a:r>
          </a:p>
          <a:p>
            <a:r>
              <a:rPr lang="hr-HR" dirty="0" smtClean="0"/>
              <a:t>Opraštanje je bilo emotivno i svima je bilo </a:t>
            </a:r>
            <a:r>
              <a:rPr lang="hr-HR" dirty="0" smtClean="0"/>
              <a:t>žao </a:t>
            </a:r>
            <a:r>
              <a:rPr lang="hr-HR" dirty="0" smtClean="0"/>
              <a:t>sto odlaze </a:t>
            </a:r>
          </a:p>
          <a:p>
            <a:r>
              <a:rPr lang="hr-HR" dirty="0" smtClean="0"/>
              <a:t>Kada je </a:t>
            </a:r>
            <a:r>
              <a:rPr lang="hr-HR" dirty="0" err="1" smtClean="0"/>
              <a:t>party</a:t>
            </a:r>
            <a:r>
              <a:rPr lang="hr-HR" dirty="0" smtClean="0"/>
              <a:t> završio svi su bili tužni jer ne znamo hoćemo li se ikada više vidjeti, nadamo se da hoćemo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7510108_2421222307893859_41533619966176133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4572000" cy="2571750"/>
          </a:xfrm>
          <a:prstGeom prst="rect">
            <a:avLst/>
          </a:prstGeom>
        </p:spPr>
      </p:pic>
      <p:pic>
        <p:nvPicPr>
          <p:cNvPr id="3" name="Slika 2" descr="47579914_2421222337893856_87325464899826483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5" y="3469164"/>
            <a:ext cx="5572165" cy="3134343"/>
          </a:xfrm>
          <a:prstGeom prst="rect">
            <a:avLst/>
          </a:prstGeom>
        </p:spPr>
      </p:pic>
      <p:pic>
        <p:nvPicPr>
          <p:cNvPr id="4" name="Slika 3" descr="48411759_1133197826848173_689614883935538380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0" y="0"/>
            <a:ext cx="4571990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Polazak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26.11.2018.  krenuli smo u Njemačku</a:t>
            </a:r>
          </a:p>
          <a:p>
            <a:r>
              <a:rPr lang="hr-HR" dirty="0" smtClean="0"/>
              <a:t>U Zagreb smo krenuli u 00:30 </a:t>
            </a:r>
          </a:p>
          <a:p>
            <a:r>
              <a:rPr lang="hr-HR" dirty="0" smtClean="0"/>
              <a:t>Polazak iz zračne luke Zagreb bio je u 6:00</a:t>
            </a:r>
          </a:p>
          <a:p>
            <a:r>
              <a:rPr lang="hr-HR" dirty="0" smtClean="0"/>
              <a:t>Putovanje avionom trajalo je oko sat i 30 minuta</a:t>
            </a:r>
          </a:p>
          <a:p>
            <a:r>
              <a:rPr lang="hr-HR" dirty="0" smtClean="0"/>
              <a:t>Stigli smo u zračnu luku Frankfurt i nakon toga smo putovali vlakom na naše odredište </a:t>
            </a:r>
            <a:r>
              <a:rPr lang="hr-HR" dirty="0" err="1" smtClean="0"/>
              <a:t>Bruchsal</a:t>
            </a:r>
            <a:endParaRPr lang="hr-HR" dirty="0"/>
          </a:p>
          <a:p>
            <a:pPr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239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Povratak kući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U 09:00h bili smo ispred škole, oprostili se sa našim domaćinima i otišli smo u grad</a:t>
            </a:r>
          </a:p>
          <a:p>
            <a:r>
              <a:rPr lang="hr-HR" dirty="0" smtClean="0"/>
              <a:t>Vlakom smo krenuli u 12:30 do Frankfurta i nakon toga smo čekali naš let za Zagreb, avion je poletio u 18:00 te smo stigli oko 19:30 u Zagreb</a:t>
            </a:r>
          </a:p>
          <a:p>
            <a:r>
              <a:rPr lang="hr-HR" dirty="0" smtClean="0"/>
              <a:t>Ispred nas je čekao naš prijevoz za Vukovar</a:t>
            </a:r>
          </a:p>
          <a:p>
            <a:r>
              <a:rPr lang="hr-HR" dirty="0" smtClean="0"/>
              <a:t>Po dolasku u Vukovar, pred našom školom su nas sretno čekali naši roditelji </a:t>
            </a:r>
          </a:p>
        </p:txBody>
      </p:sp>
    </p:spTree>
    <p:extLst>
      <p:ext uri="{BB962C8B-B14F-4D97-AF65-F5344CB8AC3E}">
        <p14:creationId xmlns:p14="http://schemas.microsoft.com/office/powerpoint/2010/main" xmlns="" val="5462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5443804245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80" y="-1"/>
            <a:ext cx="3053958" cy="4071943"/>
          </a:xfrm>
          <a:prstGeom prst="rect">
            <a:avLst/>
          </a:prstGeom>
        </p:spPr>
      </p:pic>
      <p:pic>
        <p:nvPicPr>
          <p:cNvPr id="3" name="Slika 2" descr="48392883_312717689573055_499717397049193267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286256"/>
            <a:ext cx="4064028" cy="2286016"/>
          </a:xfrm>
          <a:prstGeom prst="rect">
            <a:avLst/>
          </a:prstGeom>
        </p:spPr>
      </p:pic>
      <p:pic>
        <p:nvPicPr>
          <p:cNvPr id="4" name="Slika 3" descr="47314361_2421224464560310_416548650031566028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116063"/>
            <a:ext cx="4873658" cy="2741433"/>
          </a:xfrm>
          <a:prstGeom prst="rect">
            <a:avLst/>
          </a:prstGeom>
        </p:spPr>
      </p:pic>
      <p:pic>
        <p:nvPicPr>
          <p:cNvPr id="5" name="Slika 4" descr="47261842_2421224571226966_392165424477975347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4953001" cy="278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54510111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09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544380424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42852"/>
            <a:ext cx="2143125" cy="3810000"/>
          </a:xfrm>
          <a:prstGeom prst="rect">
            <a:avLst/>
          </a:prstGeom>
        </p:spPr>
      </p:pic>
      <p:pic>
        <p:nvPicPr>
          <p:cNvPr id="3" name="Slika 2" descr="15443804243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071942"/>
            <a:ext cx="4572000" cy="2571750"/>
          </a:xfrm>
          <a:prstGeom prst="rect">
            <a:avLst/>
          </a:prstGeom>
        </p:spPr>
      </p:pic>
      <p:pic>
        <p:nvPicPr>
          <p:cNvPr id="4" name="Slika 3" descr="15443804244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3500462" cy="6223044"/>
          </a:xfrm>
          <a:prstGeom prst="rect">
            <a:avLst/>
          </a:prstGeom>
        </p:spPr>
      </p:pic>
      <p:pic>
        <p:nvPicPr>
          <p:cNvPr id="5" name="Slika 4" descr="15443804244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0"/>
            <a:ext cx="1927035" cy="395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Dolazak u </a:t>
            </a:r>
            <a:r>
              <a:rPr lang="hr-HR" dirty="0" err="1" smtClean="0"/>
              <a:t>bruchsal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Učenici koji su nas ugostili, prilikom dolaska su nam pripremili dobrodošlicu </a:t>
            </a:r>
          </a:p>
          <a:p>
            <a:r>
              <a:rPr lang="hr-HR" dirty="0" smtClean="0"/>
              <a:t>Kao poklon dobili smo ruksake te kartu grada da se možemo snaći</a:t>
            </a:r>
          </a:p>
          <a:p>
            <a:r>
              <a:rPr lang="hr-HR" dirty="0" smtClean="0"/>
              <a:t>Prvi susret bio je smiješan i svi smo bili malo nervozni zato što smo ubrzo trebali ići kod obitelji kod kojih smo boravili </a:t>
            </a:r>
          </a:p>
          <a:p>
            <a:r>
              <a:rPr lang="hr-HR" dirty="0" smtClean="0"/>
              <a:t>Po završetku druženja, svatko je otišao sa svojim domaćinom kući gdje je nastavio upoznavanje i druženje</a:t>
            </a:r>
          </a:p>
          <a:p>
            <a:pPr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01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47213075_2413606588655431_57357372854464675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12" y="3786190"/>
            <a:ext cx="4611688" cy="2594075"/>
          </a:xfrm>
          <a:prstGeom prst="rect">
            <a:avLst/>
          </a:prstGeom>
        </p:spPr>
      </p:pic>
      <p:pic>
        <p:nvPicPr>
          <p:cNvPr id="7" name="Slika 6" descr="48409612_1190649161089622_1665299266089779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4571989" cy="2571744"/>
          </a:xfrm>
          <a:prstGeom prst="rect">
            <a:avLst/>
          </a:prstGeom>
        </p:spPr>
      </p:pic>
      <p:pic>
        <p:nvPicPr>
          <p:cNvPr id="8" name="Slika 7" descr="48377604_2370431952984202_4583625884686090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571990" cy="2571744"/>
          </a:xfrm>
          <a:prstGeom prst="rect">
            <a:avLst/>
          </a:prstGeom>
        </p:spPr>
      </p:pic>
      <p:pic>
        <p:nvPicPr>
          <p:cNvPr id="9" name="Slika 8" descr="48374726_2289881211295338_563436952891057766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9" y="500042"/>
            <a:ext cx="4572031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Boravak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Boravak u Njemačkoj bio je iznimno lijep. Boravili smo kod drugih obitelji i upoznali nove ljude i njihov način života</a:t>
            </a:r>
            <a:endParaRPr lang="hr-HR" dirty="0"/>
          </a:p>
          <a:p>
            <a:r>
              <a:rPr lang="hr-HR" dirty="0" smtClean="0"/>
              <a:t>Imali smo priliku sudjelovati u njihovom nastavnom procesu</a:t>
            </a:r>
          </a:p>
          <a:p>
            <a:r>
              <a:rPr lang="hr-HR" dirty="0" smtClean="0"/>
              <a:t>Ime škole je </a:t>
            </a:r>
            <a:r>
              <a:rPr lang="hr-HR" dirty="0" err="1" smtClean="0"/>
              <a:t>Privates</a:t>
            </a:r>
            <a:r>
              <a:rPr lang="hr-HR" dirty="0" smtClean="0"/>
              <a:t> </a:t>
            </a:r>
            <a:r>
              <a:rPr lang="hr-HR" dirty="0" err="1" smtClean="0"/>
              <a:t>Gymnasium</a:t>
            </a:r>
            <a:r>
              <a:rPr lang="hr-HR" dirty="0" smtClean="0"/>
              <a:t> St. </a:t>
            </a:r>
            <a:r>
              <a:rPr lang="hr-HR" dirty="0" err="1" smtClean="0"/>
              <a:t>Pauluscheim</a:t>
            </a:r>
            <a:r>
              <a:rPr lang="hr-HR" dirty="0" smtClean="0"/>
              <a:t> , </a:t>
            </a:r>
            <a:r>
              <a:rPr lang="hr-HR" dirty="0" err="1" smtClean="0"/>
              <a:t>Bruchsal</a:t>
            </a:r>
            <a:endParaRPr lang="hr-HR" dirty="0" smtClean="0"/>
          </a:p>
          <a:p>
            <a:r>
              <a:rPr lang="hr-HR" dirty="0" smtClean="0"/>
              <a:t>Škola bila je veoma velika i u njoj ima puno učenika</a:t>
            </a:r>
          </a:p>
          <a:p>
            <a:r>
              <a:rPr lang="hr-HR" dirty="0" smtClean="0"/>
              <a:t>U školi ima školska kantina u kojoj učenici mogu jesti ako žele</a:t>
            </a:r>
          </a:p>
          <a:p>
            <a:r>
              <a:rPr lang="hr-HR" dirty="0" smtClean="0"/>
              <a:t>Nastava traje od 7:50 do 17:00h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1044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Tijekom našeg boravka u </a:t>
            </a:r>
            <a:r>
              <a:rPr lang="hr-HR" dirty="0" err="1" smtClean="0"/>
              <a:t>Bruchsalu</a:t>
            </a:r>
            <a:r>
              <a:rPr lang="hr-HR" dirty="0" smtClean="0"/>
              <a:t> sve radionice su bile zabavne i raznovrsne</a:t>
            </a:r>
          </a:p>
          <a:p>
            <a:r>
              <a:rPr lang="hr-HR" dirty="0" smtClean="0"/>
              <a:t>Zajedno s domaćinima sudjelovali smo u raznim aktivnostima</a:t>
            </a:r>
          </a:p>
          <a:p>
            <a:r>
              <a:rPr lang="hr-HR" dirty="0" smtClean="0"/>
              <a:t>Na prvoj radionici imali smo priliku upoznati sve učenike koji sudjeluju u projektu </a:t>
            </a:r>
          </a:p>
          <a:p>
            <a:r>
              <a:rPr lang="hr-HR" dirty="0" smtClean="0"/>
              <a:t>Radionice nisu bile samo u školi već smo obilazili druge gradovi i njihove znamenitosti 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38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8392263_2232232760433729_676755392792048435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36" y="3929066"/>
            <a:ext cx="5206994" cy="2928934"/>
          </a:xfrm>
          <a:prstGeom prst="rect">
            <a:avLst/>
          </a:prstGeom>
        </p:spPr>
      </p:pic>
      <p:pic>
        <p:nvPicPr>
          <p:cNvPr id="3" name="Slika 2" descr="47077225_2414929715189785_90327683847600209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786058"/>
            <a:ext cx="2152056" cy="3825878"/>
          </a:xfrm>
          <a:prstGeom prst="rect">
            <a:avLst/>
          </a:prstGeom>
        </p:spPr>
      </p:pic>
      <p:pic>
        <p:nvPicPr>
          <p:cNvPr id="4" name="Slika 3" descr="48365267_550240888784754_283952747638685696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0"/>
            <a:ext cx="2210099" cy="3929066"/>
          </a:xfrm>
          <a:prstGeom prst="rect">
            <a:avLst/>
          </a:prstGeom>
        </p:spPr>
      </p:pic>
      <p:pic>
        <p:nvPicPr>
          <p:cNvPr id="5" name="Slika 4" descr="47160345_2414929528523137_4867424279790092288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0"/>
            <a:ext cx="5286364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Radionice u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Radionice u školi bile su jako zanimljive i raznovrsne</a:t>
            </a:r>
          </a:p>
          <a:p>
            <a:r>
              <a:rPr lang="hr-HR" dirty="0" smtClean="0"/>
              <a:t>Teme radionica bile su : tečaj o ronjenju, pečenje kolača, igranje rukometa, plesanje, pletenje pletenica, IT- tečaj </a:t>
            </a:r>
          </a:p>
          <a:p>
            <a:r>
              <a:rPr lang="hr-HR" dirty="0" smtClean="0"/>
              <a:t>Osim što smo sudjelovali u radionicama također smo sudjelovali u nastavi , nekoliko sati sudjelovali smo u nastavnom procesu</a:t>
            </a:r>
          </a:p>
          <a:p>
            <a:r>
              <a:rPr lang="hr-HR" dirty="0" smtClean="0"/>
              <a:t>Bili smo u razredu u koji ide naš domaćin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232</TotalTime>
  <Words>697</Words>
  <Application>Microsoft Office PowerPoint</Application>
  <PresentationFormat>Prikaz na zaslonu (4:3)</PresentationFormat>
  <Paragraphs>73</Paragraphs>
  <Slides>22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Visoka moda</vt:lpstr>
      <vt:lpstr>Erasmus +KA2 projekt BrÜcken bauen Bruchsal, Njemačka</vt:lpstr>
      <vt:lpstr>Polazak</vt:lpstr>
      <vt:lpstr>Slajd 3</vt:lpstr>
      <vt:lpstr>Dolazak u bruchsal</vt:lpstr>
      <vt:lpstr>Slajd 5</vt:lpstr>
      <vt:lpstr>Boravak</vt:lpstr>
      <vt:lpstr>Radionice</vt:lpstr>
      <vt:lpstr>Slajd 8</vt:lpstr>
      <vt:lpstr>Radionice u školi</vt:lpstr>
      <vt:lpstr>Slajd 10</vt:lpstr>
      <vt:lpstr>Obilazak drugih gradova i znamenitosti</vt:lpstr>
      <vt:lpstr>Slajd 12</vt:lpstr>
      <vt:lpstr>Slajd 13</vt:lpstr>
      <vt:lpstr>Heidelberg</vt:lpstr>
      <vt:lpstr>Slajd 15</vt:lpstr>
      <vt:lpstr>Drugi jezici</vt:lpstr>
      <vt:lpstr>Slajd 17</vt:lpstr>
      <vt:lpstr>rastanak</vt:lpstr>
      <vt:lpstr>Slajd 19</vt:lpstr>
      <vt:lpstr>Povratak kući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Ucenik</dc:creator>
  <cp:lastModifiedBy>Korisnik</cp:lastModifiedBy>
  <cp:revision>27</cp:revision>
  <dcterms:created xsi:type="dcterms:W3CDTF">2018-12-11T14:11:26Z</dcterms:created>
  <dcterms:modified xsi:type="dcterms:W3CDTF">2018-12-18T21:51:47Z</dcterms:modified>
</cp:coreProperties>
</file>