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8" r:id="rId12"/>
    <p:sldId id="267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9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9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9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9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9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5B7EFA-87B9-5F22-185F-8DB9658B4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238347"/>
            <a:ext cx="8361229" cy="2098226"/>
          </a:xfrm>
        </p:spPr>
        <p:txBody>
          <a:bodyPr/>
          <a:lstStyle/>
          <a:p>
            <a:r>
              <a:rPr lang="hr-HR" dirty="0" err="1"/>
              <a:t>Heidelberg</a:t>
            </a:r>
            <a:r>
              <a:rPr lang="hr-HR" dirty="0"/>
              <a:t> 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51B800B-9BDB-EA21-6E75-029EF1EB1A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Lea </a:t>
            </a:r>
            <a:r>
              <a:rPr lang="hr-HR" dirty="0" err="1"/>
              <a:t>Todorović</a:t>
            </a:r>
            <a:r>
              <a:rPr lang="hr-HR" dirty="0"/>
              <a:t>, Milica Božić, Momčilo Novaković i </a:t>
            </a:r>
            <a:r>
              <a:rPr lang="hr-HR" dirty="0" err="1"/>
              <a:t>Strahinja</a:t>
            </a:r>
            <a:r>
              <a:rPr lang="hr-HR" dirty="0"/>
              <a:t> </a:t>
            </a:r>
            <a:r>
              <a:rPr lang="hr-HR" dirty="0" err="1"/>
              <a:t>Tošić</a:t>
            </a:r>
            <a:r>
              <a:rPr lang="hr-HR" dirty="0"/>
              <a:t> 4.c/d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934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zervirano mjesto slike 4">
            <a:extLst>
              <a:ext uri="{FF2B5EF4-FFF2-40B4-BE49-F238E27FC236}">
                <a16:creationId xmlns:a16="http://schemas.microsoft.com/office/drawing/2014/main" id="{2E778BB2-291F-9A32-62FD-56B971715C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622" r="30634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0F7DF250-0DBF-B888-53FF-766353EEC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643" y="195569"/>
            <a:ext cx="5794375" cy="60880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hr-HR" sz="2800" dirty="0"/>
              <a:t>In </a:t>
            </a:r>
            <a:r>
              <a:rPr lang="hr-HR" sz="2800" dirty="0" err="1"/>
              <a:t>der</a:t>
            </a:r>
            <a:r>
              <a:rPr lang="hr-HR" sz="2800" dirty="0"/>
              <a:t> </a:t>
            </a:r>
            <a:r>
              <a:rPr lang="hr-HR" sz="2800" dirty="0" err="1"/>
              <a:t>Stadt</a:t>
            </a:r>
            <a:r>
              <a:rPr lang="hr-HR" sz="2800" dirty="0"/>
              <a:t> </a:t>
            </a:r>
            <a:r>
              <a:rPr lang="hr-HR" sz="2800" dirty="0" err="1"/>
              <a:t>der</a:t>
            </a:r>
            <a:r>
              <a:rPr lang="hr-HR" sz="2800" dirty="0"/>
              <a:t> </a:t>
            </a:r>
            <a:r>
              <a:rPr lang="hr-HR" sz="2800" dirty="0" err="1"/>
              <a:t>ältesten</a:t>
            </a:r>
            <a:r>
              <a:rPr lang="hr-HR" sz="2800" dirty="0"/>
              <a:t> </a:t>
            </a:r>
            <a:r>
              <a:rPr lang="hr-HR" sz="2800" dirty="0" err="1"/>
              <a:t>Universität</a:t>
            </a:r>
            <a:r>
              <a:rPr lang="hr-HR" sz="2800" dirty="0"/>
              <a:t> </a:t>
            </a:r>
            <a:r>
              <a:rPr lang="hr-HR" sz="2800" dirty="0" err="1"/>
              <a:t>Deutschlands</a:t>
            </a:r>
            <a:r>
              <a:rPr lang="hr-HR" sz="2800" dirty="0"/>
              <a:t> </a:t>
            </a:r>
            <a:r>
              <a:rPr lang="hr-HR" sz="2800" dirty="0" err="1"/>
              <a:t>gibt</a:t>
            </a:r>
            <a:r>
              <a:rPr lang="hr-HR" sz="2800" dirty="0"/>
              <a:t> </a:t>
            </a:r>
            <a:r>
              <a:rPr lang="hr-HR" sz="2800" dirty="0" err="1"/>
              <a:t>es</a:t>
            </a:r>
            <a:r>
              <a:rPr lang="hr-HR" sz="2800" dirty="0"/>
              <a:t> </a:t>
            </a:r>
            <a:r>
              <a:rPr lang="hr-HR" sz="2800" dirty="0" err="1"/>
              <a:t>auch</a:t>
            </a:r>
            <a:r>
              <a:rPr lang="hr-HR" sz="2800" dirty="0"/>
              <a:t> </a:t>
            </a:r>
            <a:r>
              <a:rPr lang="hr-HR" sz="2800" dirty="0" err="1"/>
              <a:t>ein</a:t>
            </a:r>
            <a:r>
              <a:rPr lang="hr-HR" sz="2800" dirty="0"/>
              <a:t> </a:t>
            </a:r>
            <a:r>
              <a:rPr lang="hr-HR" sz="2800" dirty="0" err="1"/>
              <a:t>spezielles</a:t>
            </a:r>
            <a:r>
              <a:rPr lang="hr-HR" sz="2800" dirty="0"/>
              <a:t> </a:t>
            </a:r>
            <a:r>
              <a:rPr lang="hr-HR" sz="2800" dirty="0" err="1"/>
              <a:t>Gefängnis</a:t>
            </a:r>
            <a:r>
              <a:rPr lang="hr-HR" sz="2800" dirty="0"/>
              <a:t> </a:t>
            </a:r>
            <a:r>
              <a:rPr lang="hr-HR" sz="2800" dirty="0" err="1"/>
              <a:t>für</a:t>
            </a:r>
            <a:r>
              <a:rPr lang="hr-HR" sz="2800" dirty="0"/>
              <a:t> </a:t>
            </a:r>
            <a:r>
              <a:rPr lang="hr-HR" sz="2800" dirty="0" err="1"/>
              <a:t>Studierende</a:t>
            </a:r>
            <a:r>
              <a:rPr lang="hr-HR" sz="2800" dirty="0"/>
              <a:t>, </a:t>
            </a:r>
            <a:r>
              <a:rPr lang="hr-HR" sz="2800" dirty="0" err="1"/>
              <a:t>das</a:t>
            </a:r>
            <a:r>
              <a:rPr lang="hr-HR" sz="2800" dirty="0"/>
              <a:t> </a:t>
            </a:r>
            <a:r>
              <a:rPr lang="hr-HR" sz="2800" dirty="0" err="1"/>
              <a:t>Studentenkarzer</a:t>
            </a:r>
            <a:r>
              <a:rPr lang="hr-HR" sz="2800" dirty="0"/>
              <a:t>.</a:t>
            </a:r>
          </a:p>
          <a:p>
            <a:pPr>
              <a:lnSpc>
                <a:spcPct val="89000"/>
              </a:lnSpc>
            </a:pPr>
            <a:r>
              <a:rPr lang="hr-HR" sz="2800" dirty="0"/>
              <a:t> </a:t>
            </a:r>
            <a:r>
              <a:rPr lang="hr-HR" sz="2800" dirty="0" err="1"/>
              <a:t>Vom</a:t>
            </a:r>
            <a:r>
              <a:rPr lang="hr-HR" sz="2800" dirty="0"/>
              <a:t> 18. bis </a:t>
            </a:r>
            <a:r>
              <a:rPr lang="hr-HR" sz="2800" dirty="0" err="1"/>
              <a:t>Anfang</a:t>
            </a:r>
            <a:r>
              <a:rPr lang="hr-HR" sz="2800" dirty="0"/>
              <a:t> </a:t>
            </a:r>
            <a:r>
              <a:rPr lang="hr-HR" sz="2800" dirty="0" err="1"/>
              <a:t>des</a:t>
            </a:r>
            <a:r>
              <a:rPr lang="hr-HR" sz="2800" dirty="0"/>
              <a:t> 20. </a:t>
            </a:r>
            <a:r>
              <a:rPr lang="hr-HR" sz="2800" dirty="0" err="1"/>
              <a:t>Jahrhunderts</a:t>
            </a:r>
            <a:r>
              <a:rPr lang="hr-HR" sz="2800" dirty="0"/>
              <a:t> </a:t>
            </a:r>
            <a:r>
              <a:rPr lang="hr-HR" sz="2800" dirty="0" err="1"/>
              <a:t>landeten</a:t>
            </a:r>
            <a:r>
              <a:rPr lang="hr-HR" sz="2800" dirty="0"/>
              <a:t> </a:t>
            </a:r>
            <a:r>
              <a:rPr lang="hr-HR" sz="2800" dirty="0" err="1"/>
              <a:t>hier</a:t>
            </a:r>
            <a:r>
              <a:rPr lang="hr-HR" sz="2800" dirty="0"/>
              <a:t> </a:t>
            </a:r>
            <a:r>
              <a:rPr lang="hr-HR" sz="2800" dirty="0" err="1"/>
              <a:t>Studenten</a:t>
            </a:r>
            <a:r>
              <a:rPr lang="hr-HR" sz="2800" dirty="0"/>
              <a:t> </a:t>
            </a:r>
            <a:r>
              <a:rPr lang="hr-HR" sz="2800" dirty="0" err="1"/>
              <a:t>wegen</a:t>
            </a:r>
            <a:r>
              <a:rPr lang="hr-HR" sz="2800" dirty="0"/>
              <a:t> „</a:t>
            </a:r>
            <a:r>
              <a:rPr lang="hr-HR" sz="2800" dirty="0" err="1"/>
              <a:t>Fehlverhaltens</a:t>
            </a:r>
            <a:r>
              <a:rPr lang="hr-HR" sz="2800" dirty="0"/>
              <a:t>“, </a:t>
            </a:r>
            <a:r>
              <a:rPr lang="hr-HR" sz="2800" dirty="0" err="1"/>
              <a:t>zu</a:t>
            </a:r>
            <a:r>
              <a:rPr lang="hr-HR" sz="2800" dirty="0"/>
              <a:t> </a:t>
            </a:r>
            <a:r>
              <a:rPr lang="hr-HR" sz="2800" dirty="0" err="1"/>
              <a:t>denen</a:t>
            </a:r>
            <a:r>
              <a:rPr lang="hr-HR" sz="2800" dirty="0"/>
              <a:t> </a:t>
            </a:r>
            <a:r>
              <a:rPr lang="hr-HR" sz="2800" dirty="0" err="1"/>
              <a:t>Trunkenheit</a:t>
            </a:r>
            <a:r>
              <a:rPr lang="hr-HR" sz="2800" dirty="0"/>
              <a:t>, </a:t>
            </a:r>
            <a:r>
              <a:rPr lang="hr-HR" sz="2800" dirty="0" err="1"/>
              <a:t>Störung</a:t>
            </a:r>
            <a:r>
              <a:rPr lang="hr-HR" sz="2800" dirty="0"/>
              <a:t> </a:t>
            </a:r>
            <a:r>
              <a:rPr lang="hr-HR" sz="2800" dirty="0" err="1"/>
              <a:t>der</a:t>
            </a:r>
            <a:r>
              <a:rPr lang="hr-HR" sz="2800" dirty="0"/>
              <a:t> </a:t>
            </a:r>
            <a:r>
              <a:rPr lang="hr-HR" sz="2800" dirty="0" err="1"/>
              <a:t>öffentlichen</a:t>
            </a:r>
            <a:r>
              <a:rPr lang="hr-HR" sz="2800" dirty="0"/>
              <a:t> </a:t>
            </a:r>
            <a:r>
              <a:rPr lang="hr-HR" sz="2800" dirty="0" err="1"/>
              <a:t>Ordnung</a:t>
            </a:r>
            <a:r>
              <a:rPr lang="hr-HR" sz="2800" dirty="0"/>
              <a:t> </a:t>
            </a:r>
            <a:r>
              <a:rPr lang="hr-HR" sz="2800" dirty="0" err="1"/>
              <a:t>oder</a:t>
            </a:r>
            <a:r>
              <a:rPr lang="hr-HR" sz="2800" dirty="0"/>
              <a:t> </a:t>
            </a:r>
            <a:r>
              <a:rPr lang="hr-HR" sz="2800" dirty="0" err="1"/>
              <a:t>Verspottung</a:t>
            </a:r>
            <a:r>
              <a:rPr lang="hr-HR" sz="2800" dirty="0"/>
              <a:t> von </a:t>
            </a:r>
            <a:r>
              <a:rPr lang="hr-HR" sz="2800" dirty="0" err="1"/>
              <a:t>Beamten</a:t>
            </a:r>
            <a:r>
              <a:rPr lang="hr-HR" sz="2800" dirty="0"/>
              <a:t> </a:t>
            </a:r>
            <a:r>
              <a:rPr lang="hr-HR" sz="2800" dirty="0" err="1"/>
              <a:t>zählten</a:t>
            </a:r>
            <a:r>
              <a:rPr lang="hr-HR" sz="2800" dirty="0"/>
              <a:t>.</a:t>
            </a:r>
          </a:p>
          <a:p>
            <a:pPr>
              <a:lnSpc>
                <a:spcPct val="89000"/>
              </a:lnSpc>
            </a:pPr>
            <a:r>
              <a:rPr lang="hr-HR" sz="2800" dirty="0"/>
              <a:t> </a:t>
            </a:r>
            <a:r>
              <a:rPr lang="hr-HR" sz="2800" dirty="0" err="1"/>
              <a:t>Während</a:t>
            </a:r>
            <a:r>
              <a:rPr lang="hr-HR" sz="2800" dirty="0"/>
              <a:t> </a:t>
            </a:r>
            <a:r>
              <a:rPr lang="hr-HR" sz="2800" dirty="0" err="1"/>
              <a:t>sie</a:t>
            </a:r>
            <a:r>
              <a:rPr lang="hr-HR" sz="2800" dirty="0"/>
              <a:t> </a:t>
            </a:r>
            <a:r>
              <a:rPr lang="hr-HR" sz="2800" dirty="0" err="1"/>
              <a:t>ihre</a:t>
            </a:r>
            <a:r>
              <a:rPr lang="hr-HR" sz="2800" dirty="0"/>
              <a:t> „</a:t>
            </a:r>
            <a:r>
              <a:rPr lang="hr-HR" sz="2800" dirty="0" err="1"/>
              <a:t>Gefängnisstrafe</a:t>
            </a:r>
            <a:r>
              <a:rPr lang="hr-HR" sz="2800" dirty="0"/>
              <a:t>“ </a:t>
            </a:r>
            <a:r>
              <a:rPr lang="hr-HR" sz="2800" dirty="0" err="1"/>
              <a:t>verbüßten</a:t>
            </a:r>
            <a:r>
              <a:rPr lang="hr-HR" sz="2800" dirty="0"/>
              <a:t>, </a:t>
            </a:r>
            <a:r>
              <a:rPr lang="hr-HR" sz="2800" dirty="0" err="1"/>
              <a:t>mussten</a:t>
            </a:r>
            <a:r>
              <a:rPr lang="hr-HR" sz="2800" dirty="0"/>
              <a:t> </a:t>
            </a:r>
            <a:r>
              <a:rPr lang="hr-HR" sz="2800" dirty="0" err="1"/>
              <a:t>sie</a:t>
            </a:r>
            <a:r>
              <a:rPr lang="hr-HR" sz="2800" dirty="0"/>
              <a:t> </a:t>
            </a:r>
            <a:r>
              <a:rPr lang="hr-HR" sz="2800" dirty="0" err="1"/>
              <a:t>weiterhin</a:t>
            </a:r>
            <a:r>
              <a:rPr lang="hr-HR" sz="2800" dirty="0"/>
              <a:t> </a:t>
            </a:r>
            <a:r>
              <a:rPr lang="hr-HR" sz="2800" dirty="0" err="1"/>
              <a:t>Vorlesungen</a:t>
            </a:r>
            <a:r>
              <a:rPr lang="hr-HR" sz="2800" dirty="0"/>
              <a:t> </a:t>
            </a:r>
            <a:r>
              <a:rPr lang="hr-HR" sz="2800" dirty="0" err="1"/>
              <a:t>besuchen</a:t>
            </a:r>
            <a:r>
              <a:rPr lang="hr-HR" sz="2800" dirty="0"/>
              <a:t> </a:t>
            </a:r>
            <a:r>
              <a:rPr lang="hr-HR" sz="2800" dirty="0" err="1"/>
              <a:t>und</a:t>
            </a:r>
            <a:r>
              <a:rPr lang="hr-HR" sz="2800" dirty="0"/>
              <a:t> </a:t>
            </a:r>
            <a:r>
              <a:rPr lang="hr-HR" sz="2800" dirty="0" err="1"/>
              <a:t>äußerten</a:t>
            </a:r>
            <a:r>
              <a:rPr lang="hr-HR" sz="2800" dirty="0"/>
              <a:t> </a:t>
            </a:r>
            <a:r>
              <a:rPr lang="hr-HR" sz="2800" dirty="0" err="1"/>
              <a:t>ihre</a:t>
            </a:r>
            <a:r>
              <a:rPr lang="hr-HR" sz="2800" dirty="0"/>
              <a:t> </a:t>
            </a:r>
            <a:r>
              <a:rPr lang="hr-HR" sz="2800" dirty="0" err="1"/>
              <a:t>Unzufriedenheit</a:t>
            </a:r>
            <a:r>
              <a:rPr lang="hr-HR" sz="2800" dirty="0"/>
              <a:t> mit </a:t>
            </a:r>
            <a:r>
              <a:rPr lang="hr-HR" sz="2800" dirty="0" err="1"/>
              <a:t>Graffiti</a:t>
            </a:r>
            <a:r>
              <a:rPr lang="hr-HR" sz="2800" dirty="0"/>
              <a:t> </a:t>
            </a:r>
            <a:r>
              <a:rPr lang="hr-HR" sz="2800" dirty="0" err="1"/>
              <a:t>und</a:t>
            </a:r>
            <a:r>
              <a:rPr lang="hr-HR" sz="2800" dirty="0"/>
              <a:t> </a:t>
            </a:r>
            <a:r>
              <a:rPr lang="hr-HR" sz="2800" dirty="0" err="1"/>
              <a:t>Zeichnungen</a:t>
            </a:r>
            <a:r>
              <a:rPr lang="hr-HR" sz="2800" dirty="0"/>
              <a:t>, </a:t>
            </a:r>
            <a:r>
              <a:rPr lang="hr-HR" sz="2800" dirty="0" err="1"/>
              <a:t>die</a:t>
            </a:r>
            <a:r>
              <a:rPr lang="hr-HR" sz="2800" dirty="0"/>
              <a:t> </a:t>
            </a:r>
            <a:r>
              <a:rPr lang="hr-HR" sz="2800" dirty="0" err="1"/>
              <a:t>den</a:t>
            </a:r>
            <a:r>
              <a:rPr lang="hr-HR" sz="2800" dirty="0"/>
              <a:t> </a:t>
            </a:r>
            <a:r>
              <a:rPr lang="hr-HR" sz="2800" dirty="0" err="1"/>
              <a:t>gesamten</a:t>
            </a:r>
            <a:r>
              <a:rPr lang="hr-HR" sz="2800" dirty="0"/>
              <a:t> </a:t>
            </a:r>
            <a:r>
              <a:rPr lang="hr-HR" sz="2800" dirty="0" err="1"/>
              <a:t>Zellenbereich</a:t>
            </a:r>
            <a:r>
              <a:rPr lang="hr-HR" sz="2800" dirty="0"/>
              <a:t> </a:t>
            </a:r>
            <a:r>
              <a:rPr lang="hr-HR" sz="2800" dirty="0" err="1"/>
              <a:t>schmücken</a:t>
            </a:r>
            <a:r>
              <a:rPr lang="hr-HR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6734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02E183-E28F-DA55-82CE-A617F0BA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Essen </a:t>
            </a:r>
            <a:r>
              <a:rPr lang="hr-HR" sz="4800" dirty="0" err="1"/>
              <a:t>in</a:t>
            </a:r>
            <a:r>
              <a:rPr lang="hr-HR" sz="4800" dirty="0"/>
              <a:t> </a:t>
            </a:r>
            <a:r>
              <a:rPr lang="hr-HR" sz="4800" dirty="0" err="1"/>
              <a:t>Heidelberg</a:t>
            </a:r>
            <a:endParaRPr lang="sr-Latn-RS" sz="4800" dirty="0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CC7AAE6-FD48-D54E-3AD8-FD0D4E6CA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err="1"/>
              <a:t>Wie</a:t>
            </a:r>
            <a:r>
              <a:rPr lang="hr-HR" sz="3200" dirty="0"/>
              <a:t> </a:t>
            </a:r>
            <a:r>
              <a:rPr lang="hr-HR" sz="3200" dirty="0" err="1"/>
              <a:t>in</a:t>
            </a:r>
            <a:r>
              <a:rPr lang="hr-HR" sz="3200" dirty="0"/>
              <a:t> jedem </a:t>
            </a:r>
            <a:r>
              <a:rPr lang="hr-HR" sz="3200" dirty="0" err="1"/>
              <a:t>anderen</a:t>
            </a:r>
            <a:r>
              <a:rPr lang="hr-HR" sz="3200" dirty="0"/>
              <a:t> </a:t>
            </a:r>
            <a:r>
              <a:rPr lang="hr-HR" sz="3200" dirty="0" err="1"/>
              <a:t>Touristenziel</a:t>
            </a:r>
            <a:r>
              <a:rPr lang="hr-HR" sz="3200" dirty="0"/>
              <a:t> </a:t>
            </a:r>
            <a:r>
              <a:rPr lang="hr-HR" sz="3200" dirty="0" err="1"/>
              <a:t>finden</a:t>
            </a:r>
            <a:r>
              <a:rPr lang="hr-HR" sz="3200" dirty="0"/>
              <a:t> </a:t>
            </a:r>
            <a:r>
              <a:rPr lang="hr-HR" sz="3200" dirty="0" err="1"/>
              <a:t>Sie</a:t>
            </a:r>
            <a:r>
              <a:rPr lang="hr-HR" sz="3200" dirty="0"/>
              <a:t> </a:t>
            </a:r>
            <a:r>
              <a:rPr lang="hr-HR" sz="3200" dirty="0" err="1"/>
              <a:t>auch</a:t>
            </a:r>
            <a:r>
              <a:rPr lang="hr-HR" sz="3200" dirty="0"/>
              <a:t> </a:t>
            </a:r>
            <a:r>
              <a:rPr lang="hr-HR" sz="3200" dirty="0" err="1"/>
              <a:t>in</a:t>
            </a:r>
            <a:r>
              <a:rPr lang="hr-HR" sz="3200" dirty="0"/>
              <a:t> </a:t>
            </a:r>
            <a:r>
              <a:rPr lang="hr-HR" sz="3200" dirty="0" err="1"/>
              <a:t>Heidelberg</a:t>
            </a:r>
            <a:r>
              <a:rPr lang="hr-HR" sz="3200" dirty="0"/>
              <a:t> </a:t>
            </a:r>
            <a:r>
              <a:rPr lang="hr-HR" sz="3200" dirty="0" err="1"/>
              <a:t>zahlreiche</a:t>
            </a:r>
            <a:r>
              <a:rPr lang="hr-HR" sz="3200" dirty="0"/>
              <a:t> </a:t>
            </a:r>
            <a:r>
              <a:rPr lang="hr-HR" sz="3200" dirty="0" err="1"/>
              <a:t>Restaurants</a:t>
            </a:r>
            <a:r>
              <a:rPr lang="hr-HR" sz="3200" dirty="0"/>
              <a:t>, von </a:t>
            </a:r>
            <a:r>
              <a:rPr lang="hr-HR" sz="3200" dirty="0" err="1"/>
              <a:t>einheimischen</a:t>
            </a:r>
            <a:r>
              <a:rPr lang="hr-HR" sz="3200" dirty="0"/>
              <a:t> bis </a:t>
            </a:r>
            <a:r>
              <a:rPr lang="hr-HR" sz="3200" dirty="0" err="1"/>
              <a:t>hin</a:t>
            </a:r>
            <a:r>
              <a:rPr lang="hr-HR" sz="3200" dirty="0"/>
              <a:t> </a:t>
            </a:r>
            <a:r>
              <a:rPr lang="hr-HR" sz="3200" dirty="0" err="1"/>
              <a:t>zu</a:t>
            </a:r>
            <a:r>
              <a:rPr lang="hr-HR" sz="3200" dirty="0"/>
              <a:t> </a:t>
            </a:r>
            <a:r>
              <a:rPr lang="hr-HR" sz="3200" dirty="0" err="1"/>
              <a:t>asiatischen</a:t>
            </a:r>
            <a:r>
              <a:rPr lang="hr-HR" sz="3200" dirty="0"/>
              <a:t>.</a:t>
            </a:r>
          </a:p>
          <a:p>
            <a:r>
              <a:rPr lang="hr-HR" sz="3200" dirty="0"/>
              <a:t>Aber </a:t>
            </a:r>
            <a:r>
              <a:rPr lang="hr-HR" sz="3200" dirty="0" err="1"/>
              <a:t>in</a:t>
            </a:r>
            <a:r>
              <a:rPr lang="hr-HR" sz="3200" dirty="0"/>
              <a:t> </a:t>
            </a:r>
            <a:r>
              <a:rPr lang="hr-HR" sz="3200" dirty="0" err="1"/>
              <a:t>Heidelberg</a:t>
            </a:r>
            <a:r>
              <a:rPr lang="hr-HR" sz="3200" dirty="0"/>
              <a:t> </a:t>
            </a:r>
            <a:r>
              <a:rPr lang="hr-HR" sz="3200" dirty="0" err="1"/>
              <a:t>wird</a:t>
            </a:r>
            <a:r>
              <a:rPr lang="hr-HR" sz="3200" dirty="0"/>
              <a:t> </a:t>
            </a:r>
            <a:r>
              <a:rPr lang="hr-HR" sz="3200" dirty="0" err="1"/>
              <a:t>überwiegend</a:t>
            </a:r>
            <a:r>
              <a:rPr lang="hr-HR" sz="3200" dirty="0"/>
              <a:t> </a:t>
            </a:r>
            <a:r>
              <a:rPr lang="hr-HR" sz="3200" dirty="0" err="1"/>
              <a:t>einheimisches</a:t>
            </a:r>
            <a:r>
              <a:rPr lang="hr-HR" sz="3200" dirty="0"/>
              <a:t> Essen </a:t>
            </a:r>
            <a:r>
              <a:rPr lang="hr-HR" sz="3200" dirty="0" err="1"/>
              <a:t>gegessen</a:t>
            </a:r>
            <a:r>
              <a:rPr lang="hr-HR" sz="3200" dirty="0"/>
              <a:t>, </a:t>
            </a:r>
            <a:r>
              <a:rPr lang="hr-HR" sz="3200" dirty="0" err="1"/>
              <a:t>viele</a:t>
            </a:r>
            <a:r>
              <a:rPr lang="hr-HR" sz="3200" dirty="0"/>
              <a:t> </a:t>
            </a:r>
            <a:r>
              <a:rPr lang="hr-HR" sz="3200" dirty="0" err="1"/>
              <a:t>Touristen</a:t>
            </a:r>
            <a:r>
              <a:rPr lang="hr-HR" sz="3200" dirty="0"/>
              <a:t> </a:t>
            </a:r>
            <a:r>
              <a:rPr lang="hr-HR" sz="3200" dirty="0" err="1"/>
              <a:t>möchten</a:t>
            </a:r>
            <a:r>
              <a:rPr lang="hr-HR" sz="3200" dirty="0"/>
              <a:t> </a:t>
            </a:r>
            <a:r>
              <a:rPr lang="hr-HR" sz="3200" dirty="0" err="1"/>
              <a:t>möglichst</a:t>
            </a:r>
            <a:r>
              <a:rPr lang="hr-HR" sz="3200" dirty="0"/>
              <a:t> </a:t>
            </a:r>
            <a:r>
              <a:rPr lang="hr-HR" sz="3200" dirty="0" err="1"/>
              <a:t>oft</a:t>
            </a:r>
            <a:r>
              <a:rPr lang="hr-HR" sz="3200" dirty="0"/>
              <a:t> </a:t>
            </a:r>
            <a:r>
              <a:rPr lang="hr-HR" sz="3200" dirty="0" err="1"/>
              <a:t>deutsche</a:t>
            </a:r>
            <a:r>
              <a:rPr lang="hr-HR" sz="3200" dirty="0"/>
              <a:t> </a:t>
            </a:r>
            <a:r>
              <a:rPr lang="hr-HR" sz="3200" dirty="0" err="1"/>
              <a:t>Spezialitäten</a:t>
            </a:r>
            <a:r>
              <a:rPr lang="hr-HR" sz="3200" dirty="0"/>
              <a:t> </a:t>
            </a:r>
            <a:r>
              <a:rPr lang="hr-HR" sz="3200" dirty="0" err="1"/>
              <a:t>probieren</a:t>
            </a:r>
            <a:r>
              <a:rPr lang="hr-HR" sz="3200" dirty="0"/>
              <a:t>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14354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zervirano mjesto slike 4">
            <a:extLst>
              <a:ext uri="{FF2B5EF4-FFF2-40B4-BE49-F238E27FC236}">
                <a16:creationId xmlns:a16="http://schemas.microsoft.com/office/drawing/2014/main" id="{A164ED07-A09A-3D5A-FDAB-7D8D48BCB3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82" r="1582"/>
          <a:stretch/>
        </p:blipFill>
        <p:spPr>
          <a:xfrm>
            <a:off x="1734872" y="645106"/>
            <a:ext cx="5094443" cy="5247747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24CD2DA-E177-5B38-5901-D9370739F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2578" y="1381379"/>
            <a:ext cx="4304573" cy="4632716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hr-HR" sz="2400" dirty="0"/>
              <a:t>     </a:t>
            </a:r>
            <a:r>
              <a:rPr lang="hr-HR" sz="5100" dirty="0"/>
              <a:t>Aber da </a:t>
            </a:r>
            <a:r>
              <a:rPr lang="hr-HR" sz="5100" dirty="0" err="1"/>
              <a:t>Sie</a:t>
            </a:r>
            <a:r>
              <a:rPr lang="hr-HR" sz="5100" dirty="0"/>
              <a:t> </a:t>
            </a:r>
            <a:r>
              <a:rPr lang="hr-HR" sz="5100" dirty="0" err="1"/>
              <a:t>in</a:t>
            </a:r>
            <a:r>
              <a:rPr lang="hr-HR" sz="5100" dirty="0"/>
              <a:t> </a:t>
            </a:r>
            <a:r>
              <a:rPr lang="hr-HR" sz="5100" dirty="0" err="1"/>
              <a:t>Deutschland</a:t>
            </a:r>
            <a:r>
              <a:rPr lang="hr-HR" sz="5100" dirty="0"/>
              <a:t> </a:t>
            </a:r>
            <a:r>
              <a:rPr lang="hr-HR" sz="5100" dirty="0" err="1"/>
              <a:t>sind</a:t>
            </a:r>
            <a:r>
              <a:rPr lang="hr-HR" sz="5100" dirty="0"/>
              <a:t>, </a:t>
            </a:r>
            <a:r>
              <a:rPr lang="hr-HR" sz="5100" dirty="0" err="1"/>
              <a:t>sollten</a:t>
            </a:r>
            <a:r>
              <a:rPr lang="hr-HR" sz="5100" dirty="0"/>
              <a:t> </a:t>
            </a:r>
            <a:r>
              <a:rPr lang="hr-HR" sz="5100" dirty="0" err="1"/>
              <a:t>Sie</a:t>
            </a:r>
            <a:r>
              <a:rPr lang="hr-HR" sz="5100" dirty="0"/>
              <a:t> </a:t>
            </a:r>
            <a:r>
              <a:rPr lang="hr-HR" sz="5100" dirty="0" err="1"/>
              <a:t>nichts</a:t>
            </a:r>
            <a:r>
              <a:rPr lang="hr-HR" sz="5100" dirty="0"/>
              <a:t> </a:t>
            </a:r>
            <a:r>
              <a:rPr lang="hr-HR" sz="5100" dirty="0" err="1"/>
              <a:t>anderes</a:t>
            </a:r>
            <a:r>
              <a:rPr lang="hr-HR" sz="5100" dirty="0"/>
              <a:t> </a:t>
            </a:r>
            <a:r>
              <a:rPr lang="hr-HR" sz="5100" dirty="0" err="1"/>
              <a:t>als</a:t>
            </a:r>
            <a:r>
              <a:rPr lang="hr-HR" sz="5100" dirty="0"/>
              <a:t> </a:t>
            </a:r>
            <a:r>
              <a:rPr lang="hr-HR" sz="5100" dirty="0" err="1"/>
              <a:t>echte</a:t>
            </a:r>
            <a:r>
              <a:rPr lang="hr-HR" sz="5100" dirty="0"/>
              <a:t> </a:t>
            </a:r>
            <a:r>
              <a:rPr lang="hr-HR" sz="5100" dirty="0" err="1"/>
              <a:t>deutsche</a:t>
            </a:r>
            <a:r>
              <a:rPr lang="hr-HR" sz="5100" dirty="0"/>
              <a:t> </a:t>
            </a:r>
            <a:r>
              <a:rPr lang="hr-HR" sz="5100" dirty="0" err="1"/>
              <a:t>Spezialitäten</a:t>
            </a:r>
            <a:r>
              <a:rPr lang="hr-HR" sz="5100" dirty="0"/>
              <a:t> </a:t>
            </a:r>
            <a:r>
              <a:rPr lang="hr-HR" sz="5100" dirty="0" err="1"/>
              <a:t>probieren</a:t>
            </a:r>
            <a:r>
              <a:rPr lang="hr-HR" sz="5100" dirty="0"/>
              <a:t>. Man </a:t>
            </a:r>
            <a:r>
              <a:rPr lang="hr-HR" sz="5100" dirty="0" err="1"/>
              <a:t>findet</a:t>
            </a:r>
            <a:r>
              <a:rPr lang="hr-HR" sz="5100" dirty="0"/>
              <a:t> </a:t>
            </a:r>
            <a:r>
              <a:rPr lang="hr-HR" sz="5100" dirty="0" err="1"/>
              <a:t>sie</a:t>
            </a:r>
            <a:r>
              <a:rPr lang="hr-HR" sz="5100" dirty="0"/>
              <a:t> </a:t>
            </a:r>
            <a:r>
              <a:rPr lang="hr-HR" sz="5100" dirty="0" err="1"/>
              <a:t>an</a:t>
            </a:r>
            <a:r>
              <a:rPr lang="hr-HR" sz="5100" dirty="0"/>
              <a:t> </a:t>
            </a:r>
            <a:r>
              <a:rPr lang="hr-HR" sz="5100" dirty="0" err="1"/>
              <a:t>jeder</a:t>
            </a:r>
            <a:r>
              <a:rPr lang="hr-HR" sz="5100" dirty="0"/>
              <a:t> </a:t>
            </a:r>
            <a:r>
              <a:rPr lang="hr-HR" sz="5100" dirty="0" err="1"/>
              <a:t>Ecke</a:t>
            </a:r>
            <a:r>
              <a:rPr lang="hr-HR" sz="5100" dirty="0"/>
              <a:t>. </a:t>
            </a:r>
            <a:r>
              <a:rPr lang="hr-HR" sz="5100" dirty="0" err="1"/>
              <a:t>Eine</a:t>
            </a:r>
            <a:r>
              <a:rPr lang="hr-HR" sz="5100" dirty="0"/>
              <a:t> gute </a:t>
            </a:r>
            <a:r>
              <a:rPr lang="hr-HR" sz="5100" dirty="0" err="1"/>
              <a:t>Wahl</a:t>
            </a:r>
            <a:r>
              <a:rPr lang="hr-HR" sz="5100" dirty="0"/>
              <a:t> </a:t>
            </a:r>
            <a:r>
              <a:rPr lang="hr-HR" sz="5100" dirty="0" err="1"/>
              <a:t>ist</a:t>
            </a:r>
            <a:r>
              <a:rPr lang="hr-HR" sz="5100" dirty="0"/>
              <a:t> </a:t>
            </a:r>
            <a:r>
              <a:rPr lang="hr-HR" sz="5100" dirty="0" err="1"/>
              <a:t>die</a:t>
            </a:r>
            <a:r>
              <a:rPr lang="hr-HR" sz="5100" dirty="0"/>
              <a:t> </a:t>
            </a:r>
            <a:r>
              <a:rPr lang="hr-HR" sz="5100" dirty="0" err="1"/>
              <a:t>Schnitzelbank</a:t>
            </a:r>
            <a:r>
              <a:rPr lang="hr-HR" sz="5100" dirty="0"/>
              <a:t> (</a:t>
            </a:r>
            <a:r>
              <a:rPr lang="hr-HR" sz="5100" dirty="0" err="1"/>
              <a:t>Bauamtsgasse</a:t>
            </a:r>
            <a:r>
              <a:rPr lang="hr-HR" sz="5100" dirty="0"/>
              <a:t> 7), </a:t>
            </a:r>
            <a:r>
              <a:rPr lang="hr-HR" sz="5100" dirty="0" err="1"/>
              <a:t>ein</a:t>
            </a:r>
            <a:r>
              <a:rPr lang="hr-HR" sz="5100" dirty="0"/>
              <a:t> </a:t>
            </a:r>
            <a:r>
              <a:rPr lang="hr-HR" sz="5100" dirty="0" err="1"/>
              <a:t>unter</a:t>
            </a:r>
            <a:r>
              <a:rPr lang="hr-HR" sz="5100" dirty="0"/>
              <a:t> </a:t>
            </a:r>
            <a:r>
              <a:rPr lang="hr-HR" sz="5100" dirty="0" err="1"/>
              <a:t>Touristen</a:t>
            </a:r>
            <a:r>
              <a:rPr lang="hr-HR" sz="5100" dirty="0"/>
              <a:t> </a:t>
            </a:r>
            <a:r>
              <a:rPr lang="hr-HR" sz="5100" dirty="0" err="1"/>
              <a:t>bekanntes</a:t>
            </a:r>
            <a:r>
              <a:rPr lang="hr-HR" sz="5100" dirty="0"/>
              <a:t> </a:t>
            </a:r>
            <a:r>
              <a:rPr lang="hr-HR" sz="5100" dirty="0" err="1"/>
              <a:t>Ausflugsziel</a:t>
            </a:r>
            <a:r>
              <a:rPr lang="hr-HR" sz="5100" dirty="0"/>
              <a:t>, </a:t>
            </a:r>
            <a:r>
              <a:rPr lang="hr-HR" sz="5100" dirty="0" err="1"/>
              <a:t>das</a:t>
            </a:r>
            <a:r>
              <a:rPr lang="hr-HR" sz="5100" dirty="0"/>
              <a:t> </a:t>
            </a:r>
            <a:r>
              <a:rPr lang="hr-HR" sz="5100" dirty="0" err="1"/>
              <a:t>bereits</a:t>
            </a:r>
            <a:r>
              <a:rPr lang="hr-HR" sz="5100" dirty="0"/>
              <a:t> 1882 </a:t>
            </a:r>
            <a:r>
              <a:rPr lang="hr-HR" sz="5100" dirty="0" err="1"/>
              <a:t>als</a:t>
            </a:r>
            <a:r>
              <a:rPr lang="hr-HR" sz="5100" dirty="0"/>
              <a:t> </a:t>
            </a:r>
            <a:r>
              <a:rPr lang="hr-HR" sz="5100" dirty="0" err="1"/>
              <a:t>Weinstube</a:t>
            </a:r>
            <a:r>
              <a:rPr lang="hr-HR" sz="5100" dirty="0"/>
              <a:t> </a:t>
            </a:r>
            <a:r>
              <a:rPr lang="hr-HR" sz="5100" dirty="0" err="1"/>
              <a:t>seine</a:t>
            </a:r>
            <a:r>
              <a:rPr lang="hr-HR" sz="5100" dirty="0"/>
              <a:t> </a:t>
            </a:r>
            <a:r>
              <a:rPr lang="hr-HR" sz="5100" dirty="0" err="1"/>
              <a:t>Pforten</a:t>
            </a:r>
            <a:r>
              <a:rPr lang="hr-HR" sz="5100" dirty="0"/>
              <a:t> </a:t>
            </a:r>
            <a:r>
              <a:rPr lang="hr-HR" sz="5100" dirty="0" err="1"/>
              <a:t>öffnete</a:t>
            </a:r>
            <a:r>
              <a:rPr lang="hr-HR" sz="5100" dirty="0"/>
              <a:t>. 110 </a:t>
            </a:r>
            <a:r>
              <a:rPr lang="hr-HR" sz="5100" dirty="0" err="1"/>
              <a:t>Jahre</a:t>
            </a:r>
            <a:r>
              <a:rPr lang="hr-HR" sz="5100" dirty="0"/>
              <a:t> </a:t>
            </a:r>
            <a:r>
              <a:rPr lang="hr-HR" sz="5100" dirty="0" err="1"/>
              <a:t>später</a:t>
            </a:r>
            <a:r>
              <a:rPr lang="hr-HR" sz="5100" dirty="0"/>
              <a:t> </a:t>
            </a:r>
            <a:r>
              <a:rPr lang="hr-HR" sz="5100" dirty="0" err="1"/>
              <a:t>eröffnet</a:t>
            </a:r>
            <a:r>
              <a:rPr lang="hr-HR" sz="5100" dirty="0"/>
              <a:t> </a:t>
            </a:r>
            <a:r>
              <a:rPr lang="hr-HR" sz="5100" dirty="0" err="1"/>
              <a:t>ein</a:t>
            </a:r>
            <a:r>
              <a:rPr lang="hr-HR" sz="5100" dirty="0"/>
              <a:t> Restaurant, </a:t>
            </a:r>
            <a:r>
              <a:rPr lang="hr-HR" sz="5100" dirty="0" err="1"/>
              <a:t>das</a:t>
            </a:r>
            <a:r>
              <a:rPr lang="hr-HR" sz="5100" dirty="0"/>
              <a:t> </a:t>
            </a:r>
            <a:r>
              <a:rPr lang="hr-HR" sz="5100" dirty="0" err="1"/>
              <a:t>für</a:t>
            </a:r>
            <a:r>
              <a:rPr lang="hr-HR" sz="5100" dirty="0"/>
              <a:t> </a:t>
            </a:r>
            <a:r>
              <a:rPr lang="hr-HR" sz="5100" dirty="0" err="1"/>
              <a:t>viele</a:t>
            </a:r>
            <a:r>
              <a:rPr lang="hr-HR" sz="5100" dirty="0"/>
              <a:t> </a:t>
            </a:r>
            <a:r>
              <a:rPr lang="hr-HR" sz="5100" dirty="0" err="1"/>
              <a:t>als</a:t>
            </a:r>
            <a:r>
              <a:rPr lang="hr-HR" sz="5100" dirty="0"/>
              <a:t> </a:t>
            </a:r>
            <a:r>
              <a:rPr lang="hr-HR" sz="5100" dirty="0" err="1"/>
              <a:t>das</a:t>
            </a:r>
            <a:r>
              <a:rPr lang="hr-HR" sz="5100" dirty="0"/>
              <a:t> </a:t>
            </a:r>
            <a:r>
              <a:rPr lang="hr-HR" sz="5100" dirty="0" err="1"/>
              <a:t>beste</a:t>
            </a:r>
            <a:r>
              <a:rPr lang="hr-HR" sz="5100" dirty="0"/>
              <a:t> </a:t>
            </a:r>
            <a:r>
              <a:rPr lang="hr-HR" sz="5100" dirty="0" err="1"/>
              <a:t>der</a:t>
            </a:r>
            <a:r>
              <a:rPr lang="hr-HR" sz="5100" dirty="0"/>
              <a:t> </a:t>
            </a:r>
            <a:r>
              <a:rPr lang="hr-HR" sz="5100" dirty="0" err="1"/>
              <a:t>Stadt</a:t>
            </a:r>
            <a:r>
              <a:rPr lang="hr-HR" sz="5100" dirty="0"/>
              <a:t> </a:t>
            </a:r>
            <a:r>
              <a:rPr lang="hr-HR" sz="5100" dirty="0" err="1"/>
              <a:t>gilt</a:t>
            </a:r>
            <a:r>
              <a:rPr lang="hr-HR" sz="5100" dirty="0"/>
              <a:t>.</a:t>
            </a: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2473353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zervirano mjesto slike 4">
            <a:extLst>
              <a:ext uri="{FF2B5EF4-FFF2-40B4-BE49-F238E27FC236}">
                <a16:creationId xmlns:a16="http://schemas.microsoft.com/office/drawing/2014/main" id="{66F50FC7-1296-30C4-8DC7-D742E2572A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033" r="14033"/>
          <a:stretch/>
        </p:blipFill>
        <p:spPr>
          <a:xfrm>
            <a:off x="1731476" y="645106"/>
            <a:ext cx="5101234" cy="5247747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2FA5E54-1BC7-3020-7E92-F2F0EDFD3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7406" y="1645212"/>
            <a:ext cx="4549065" cy="4742737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hr-HR" sz="4400" dirty="0" err="1"/>
              <a:t>Dies</a:t>
            </a:r>
            <a:r>
              <a:rPr lang="hr-HR" sz="4400" dirty="0"/>
              <a:t> </a:t>
            </a:r>
            <a:r>
              <a:rPr lang="hr-HR" sz="4400" dirty="0" err="1"/>
              <a:t>ist</a:t>
            </a:r>
            <a:r>
              <a:rPr lang="hr-HR" sz="4400" dirty="0"/>
              <a:t> </a:t>
            </a:r>
            <a:r>
              <a:rPr lang="hr-HR" sz="4400" dirty="0" err="1"/>
              <a:t>eine</a:t>
            </a:r>
            <a:r>
              <a:rPr lang="hr-HR" sz="4400" dirty="0"/>
              <a:t> </a:t>
            </a:r>
            <a:r>
              <a:rPr lang="hr-HR" sz="4400" dirty="0" err="1"/>
              <a:t>Heidelberger</a:t>
            </a:r>
            <a:r>
              <a:rPr lang="hr-HR" sz="4400" dirty="0"/>
              <a:t> </a:t>
            </a:r>
            <a:r>
              <a:rPr lang="hr-HR" sz="4400" dirty="0" err="1"/>
              <a:t>Spezialität</a:t>
            </a:r>
            <a:r>
              <a:rPr lang="hr-HR" sz="4400" dirty="0"/>
              <a:t> </a:t>
            </a:r>
            <a:r>
              <a:rPr lang="hr-HR" sz="4400" dirty="0" err="1"/>
              <a:t>namens</a:t>
            </a:r>
            <a:r>
              <a:rPr lang="hr-HR" sz="4400" dirty="0"/>
              <a:t> </a:t>
            </a:r>
            <a:r>
              <a:rPr lang="hr-HR" sz="4400" dirty="0" err="1"/>
              <a:t>Schitzelbank</a:t>
            </a:r>
            <a:r>
              <a:rPr lang="hr-H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900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FC99D8-5394-5DE5-9013-EE4D0428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0280"/>
            <a:ext cx="9612971" cy="2852737"/>
          </a:xfrm>
        </p:spPr>
        <p:txBody>
          <a:bodyPr/>
          <a:lstStyle/>
          <a:p>
            <a:r>
              <a:rPr lang="hr-HR" dirty="0"/>
              <a:t>Hvala na pažnji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6619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D1047C-08F8-F661-31CA-B3019E03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 err="1"/>
              <a:t>Heidelberg</a:t>
            </a:r>
            <a:r>
              <a:rPr lang="hr-HR" dirty="0"/>
              <a:t> 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0979F2-66E1-6698-B3A9-EE684A3E0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171700"/>
            <a:ext cx="9601200" cy="3581400"/>
          </a:xfrm>
        </p:spPr>
        <p:txBody>
          <a:bodyPr>
            <a:normAutofit/>
          </a:bodyPr>
          <a:lstStyle/>
          <a:p>
            <a:r>
              <a:rPr lang="hr-HR" sz="3600" dirty="0" err="1"/>
              <a:t>Heidelberg</a:t>
            </a:r>
            <a:r>
              <a:rPr lang="hr-HR" sz="3600" dirty="0"/>
              <a:t> </a:t>
            </a:r>
            <a:r>
              <a:rPr lang="hr-HR" sz="3600" dirty="0" err="1"/>
              <a:t>ist</a:t>
            </a:r>
            <a:r>
              <a:rPr lang="hr-HR" sz="3600" dirty="0"/>
              <a:t> </a:t>
            </a:r>
            <a:r>
              <a:rPr lang="hr-HR" sz="3600" dirty="0" err="1"/>
              <a:t>eine</a:t>
            </a:r>
            <a:r>
              <a:rPr lang="hr-HR" sz="3600" dirty="0"/>
              <a:t> </a:t>
            </a:r>
            <a:r>
              <a:rPr lang="hr-HR" sz="3600" dirty="0" err="1"/>
              <a:t>Stadt</a:t>
            </a:r>
            <a:r>
              <a:rPr lang="hr-HR" sz="3600" dirty="0"/>
              <a:t> im </a:t>
            </a:r>
            <a:r>
              <a:rPr lang="hr-HR" sz="3600" dirty="0" err="1"/>
              <a:t>deutschen</a:t>
            </a:r>
            <a:r>
              <a:rPr lang="hr-HR" sz="3600" dirty="0"/>
              <a:t> </a:t>
            </a:r>
            <a:r>
              <a:rPr lang="hr-HR" sz="3600" dirty="0" err="1"/>
              <a:t>Bundesland</a:t>
            </a:r>
            <a:r>
              <a:rPr lang="hr-HR" sz="3600" dirty="0"/>
              <a:t> </a:t>
            </a:r>
            <a:r>
              <a:rPr lang="hr-HR" sz="3600" dirty="0" err="1"/>
              <a:t>Baden-Württemberg</a:t>
            </a:r>
            <a:r>
              <a:rPr lang="hr-HR" sz="3600" dirty="0"/>
              <a:t>, </a:t>
            </a:r>
            <a:r>
              <a:rPr lang="hr-HR" sz="3600" dirty="0" err="1"/>
              <a:t>liegt</a:t>
            </a:r>
            <a:r>
              <a:rPr lang="hr-HR" sz="3600" dirty="0"/>
              <a:t> am </a:t>
            </a:r>
            <a:r>
              <a:rPr lang="hr-HR" sz="3600" dirty="0" err="1"/>
              <a:t>Neckar</a:t>
            </a:r>
            <a:r>
              <a:rPr lang="hr-HR" sz="3600" dirty="0"/>
              <a:t> </a:t>
            </a:r>
            <a:r>
              <a:rPr lang="hr-HR" sz="3600" dirty="0" err="1"/>
              <a:t>und</a:t>
            </a:r>
            <a:r>
              <a:rPr lang="hr-HR" sz="3600" dirty="0"/>
              <a:t> </a:t>
            </a:r>
            <a:r>
              <a:rPr lang="hr-HR" sz="3600" dirty="0" err="1"/>
              <a:t>hat</a:t>
            </a:r>
            <a:r>
              <a:rPr lang="hr-HR" sz="3600" dirty="0"/>
              <a:t> </a:t>
            </a:r>
            <a:r>
              <a:rPr lang="hr-HR" sz="3600" dirty="0" err="1"/>
              <a:t>etwa</a:t>
            </a:r>
            <a:r>
              <a:rPr lang="hr-HR" sz="3600" dirty="0"/>
              <a:t> 145.000 </a:t>
            </a:r>
            <a:r>
              <a:rPr lang="hr-HR" sz="3600" dirty="0" err="1"/>
              <a:t>Einwohner</a:t>
            </a:r>
            <a:r>
              <a:rPr lang="hr-HR" sz="3600" dirty="0"/>
              <a:t>.
 Es </a:t>
            </a:r>
            <a:r>
              <a:rPr lang="hr-HR" sz="3600" dirty="0" err="1"/>
              <a:t>ist</a:t>
            </a:r>
            <a:r>
              <a:rPr lang="hr-HR" sz="3600" dirty="0"/>
              <a:t> </a:t>
            </a:r>
            <a:r>
              <a:rPr lang="hr-HR" sz="3600" dirty="0" err="1"/>
              <a:t>berühmt</a:t>
            </a:r>
            <a:r>
              <a:rPr lang="hr-HR" sz="3600" dirty="0"/>
              <a:t> </a:t>
            </a:r>
            <a:r>
              <a:rPr lang="hr-HR" sz="3600" dirty="0" err="1"/>
              <a:t>für</a:t>
            </a:r>
            <a:r>
              <a:rPr lang="hr-HR" sz="3600" dirty="0"/>
              <a:t> </a:t>
            </a:r>
            <a:r>
              <a:rPr lang="hr-HR" sz="3600" dirty="0" err="1"/>
              <a:t>die</a:t>
            </a:r>
            <a:r>
              <a:rPr lang="hr-HR" sz="3600" dirty="0"/>
              <a:t> Burg, </a:t>
            </a:r>
            <a:r>
              <a:rPr lang="hr-HR" sz="3600" dirty="0" err="1"/>
              <a:t>die</a:t>
            </a:r>
            <a:r>
              <a:rPr lang="hr-HR" sz="3600" dirty="0"/>
              <a:t> </a:t>
            </a:r>
            <a:r>
              <a:rPr lang="hr-HR" sz="3600" dirty="0" err="1"/>
              <a:t>heute</a:t>
            </a:r>
            <a:r>
              <a:rPr lang="hr-HR" sz="3600" dirty="0"/>
              <a:t> </a:t>
            </a:r>
            <a:r>
              <a:rPr lang="hr-HR" sz="3600" dirty="0" err="1"/>
              <a:t>nur</a:t>
            </a:r>
            <a:r>
              <a:rPr lang="hr-HR" sz="3600" dirty="0"/>
              <a:t> </a:t>
            </a:r>
            <a:r>
              <a:rPr lang="hr-HR" sz="3600" dirty="0" err="1"/>
              <a:t>noch</a:t>
            </a:r>
            <a:r>
              <a:rPr lang="hr-HR" sz="3600" dirty="0"/>
              <a:t> </a:t>
            </a:r>
            <a:r>
              <a:rPr lang="hr-HR" sz="3600" dirty="0" err="1"/>
              <a:t>eine</a:t>
            </a:r>
            <a:r>
              <a:rPr lang="hr-HR" sz="3600" dirty="0"/>
              <a:t> Ruine </a:t>
            </a:r>
            <a:r>
              <a:rPr lang="hr-HR" sz="3600" dirty="0" err="1"/>
              <a:t>ist</a:t>
            </a:r>
            <a:r>
              <a:rPr lang="hr-HR" sz="3600" dirty="0"/>
              <a:t>, da </a:t>
            </a:r>
            <a:r>
              <a:rPr lang="hr-HR" sz="3600" dirty="0" err="1"/>
              <a:t>sie</a:t>
            </a:r>
            <a:r>
              <a:rPr lang="hr-HR" sz="3600" dirty="0"/>
              <a:t> 1764 </a:t>
            </a:r>
            <a:r>
              <a:rPr lang="hr-HR" sz="3600" dirty="0" err="1"/>
              <a:t>durch</a:t>
            </a:r>
            <a:r>
              <a:rPr lang="hr-HR" sz="3600" dirty="0"/>
              <a:t> </a:t>
            </a:r>
            <a:r>
              <a:rPr lang="hr-HR" sz="3600" dirty="0" err="1"/>
              <a:t>einen</a:t>
            </a:r>
            <a:r>
              <a:rPr lang="hr-HR" sz="3600" dirty="0"/>
              <a:t> Brand </a:t>
            </a:r>
            <a:r>
              <a:rPr lang="hr-HR" sz="3600" dirty="0" err="1"/>
              <a:t>zerstört</a:t>
            </a:r>
            <a:r>
              <a:rPr lang="hr-HR" sz="3600" dirty="0"/>
              <a:t> </a:t>
            </a:r>
            <a:r>
              <a:rPr lang="hr-HR" sz="3600" dirty="0" err="1"/>
              <a:t>wurde</a:t>
            </a:r>
            <a:r>
              <a:rPr lang="hr-HR" sz="3600" dirty="0"/>
              <a:t>.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196196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5E9713-5C2A-24B5-8129-767E9B2A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1321BCA-1B57-C80A-9BB6-63AAE2B5F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123" y="135800"/>
            <a:ext cx="10737166" cy="6722200"/>
          </a:xfr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1C57A84-C782-A742-8690-CBDA3FF4918B}"/>
              </a:ext>
            </a:extLst>
          </p:cNvPr>
          <p:cNvSpPr txBox="1"/>
          <p:nvPr/>
        </p:nvSpPr>
        <p:spPr>
          <a:xfrm>
            <a:off x="2913583" y="1188576"/>
            <a:ext cx="726950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hr-HR" sz="3600" b="1" dirty="0"/>
              <a:t>Ebenso </a:t>
            </a:r>
            <a:r>
              <a:rPr lang="hr-HR" sz="3600" b="1" dirty="0" err="1"/>
              <a:t>ist</a:t>
            </a:r>
            <a:r>
              <a:rPr lang="hr-HR" sz="3600" b="1" dirty="0"/>
              <a:t> </a:t>
            </a:r>
            <a:r>
              <a:rPr lang="hr-HR" sz="3600" b="1" dirty="0" err="1"/>
              <a:t>Heidelberg</a:t>
            </a:r>
            <a:r>
              <a:rPr lang="hr-HR" sz="3600" b="1" dirty="0"/>
              <a:t> </a:t>
            </a:r>
            <a:r>
              <a:rPr lang="hr-HR" sz="3600" b="1" dirty="0" err="1"/>
              <a:t>aufgrund</a:t>
            </a:r>
            <a:r>
              <a:rPr lang="hr-HR" sz="3600" b="1" dirty="0"/>
              <a:t> </a:t>
            </a:r>
            <a:r>
              <a:rPr lang="hr-HR" sz="3600" b="1" dirty="0" err="1"/>
              <a:t>der</a:t>
            </a:r>
            <a:r>
              <a:rPr lang="hr-HR" sz="3600" b="1" dirty="0"/>
              <a:t> </a:t>
            </a:r>
            <a:r>
              <a:rPr lang="hr-HR" sz="3600" b="1" dirty="0" err="1"/>
              <a:t>ältesten</a:t>
            </a:r>
            <a:r>
              <a:rPr lang="hr-HR" sz="3600" b="1" dirty="0"/>
              <a:t> </a:t>
            </a:r>
            <a:r>
              <a:rPr lang="hr-HR" sz="3600" b="1" dirty="0" err="1"/>
              <a:t>Universität</a:t>
            </a:r>
            <a:r>
              <a:rPr lang="hr-HR" sz="3600" b="1" dirty="0"/>
              <a:t> </a:t>
            </a:r>
            <a:r>
              <a:rPr lang="hr-HR" sz="3600" b="1" dirty="0" err="1"/>
              <a:t>Deutschlands</a:t>
            </a:r>
            <a:r>
              <a:rPr lang="hr-HR" sz="3600" b="1" dirty="0"/>
              <a:t> </a:t>
            </a:r>
            <a:r>
              <a:rPr lang="hr-HR" sz="3600" b="1" dirty="0" err="1"/>
              <a:t>aus</a:t>
            </a:r>
            <a:r>
              <a:rPr lang="hr-HR" sz="3600" b="1" dirty="0"/>
              <a:t> </a:t>
            </a:r>
            <a:r>
              <a:rPr lang="hr-HR" sz="3600" b="1" dirty="0" err="1"/>
              <a:t>dem</a:t>
            </a:r>
            <a:r>
              <a:rPr lang="hr-HR" sz="3600" b="1" dirty="0"/>
              <a:t> </a:t>
            </a:r>
            <a:r>
              <a:rPr lang="hr-HR" sz="3600" b="1" dirty="0" err="1"/>
              <a:t>Jahr</a:t>
            </a:r>
            <a:r>
              <a:rPr lang="hr-HR" sz="3600" b="1" dirty="0"/>
              <a:t> 1386 von </a:t>
            </a:r>
            <a:r>
              <a:rPr lang="hr-HR" sz="3600" b="1" dirty="0" err="1"/>
              <a:t>großer</a:t>
            </a:r>
            <a:r>
              <a:rPr lang="hr-HR" sz="3600" b="1" dirty="0"/>
              <a:t> </a:t>
            </a:r>
            <a:r>
              <a:rPr lang="hr-HR" sz="3600" b="1" dirty="0" err="1"/>
              <a:t>Bedeutung</a:t>
            </a:r>
            <a:r>
              <a:rPr lang="hr-HR" sz="3600" b="1" dirty="0">
                <a:solidFill>
                  <a:schemeClr val="bg1"/>
                </a:solidFill>
              </a:rPr>
              <a:t>.</a:t>
            </a:r>
            <a:endParaRPr lang="sr-Latn-R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8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D3A117-E30E-FAE4-3868-D67ACFFC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err="1"/>
              <a:t>Heidelberg</a:t>
            </a:r>
            <a:r>
              <a:rPr lang="hr-HR" sz="4800" dirty="0"/>
              <a:t> </a:t>
            </a:r>
            <a:endParaRPr lang="sr-Latn-RS" sz="48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7018F76-1158-7473-9E6E-C61DA2540B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8811" y="2420470"/>
            <a:ext cx="4977741" cy="3537187"/>
          </a:xfr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1F9B1CE-9880-85BB-D80D-D2A86D9D5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7627" y="958205"/>
            <a:ext cx="5405805" cy="5160818"/>
          </a:xfrm>
        </p:spPr>
        <p:txBody>
          <a:bodyPr>
            <a:noAutofit/>
          </a:bodyPr>
          <a:lstStyle/>
          <a:p>
            <a:r>
              <a:rPr lang="hr-HR" sz="3200" dirty="0" err="1">
                <a:solidFill>
                  <a:schemeClr val="tx1"/>
                </a:solidFill>
              </a:rPr>
              <a:t>Hier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befindet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sich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der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Marktplatz</a:t>
            </a:r>
            <a:r>
              <a:rPr lang="hr-HR" sz="3200" dirty="0">
                <a:solidFill>
                  <a:schemeClr val="tx1"/>
                </a:solidFill>
              </a:rPr>
              <a:t>, </a:t>
            </a:r>
            <a:r>
              <a:rPr lang="hr-HR" sz="3200" dirty="0" err="1">
                <a:solidFill>
                  <a:schemeClr val="tx1"/>
                </a:solidFill>
              </a:rPr>
              <a:t>einer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der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ältesten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Stadtplätze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und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das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pulsierende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Zentrum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der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Stadt</a:t>
            </a:r>
            <a:r>
              <a:rPr lang="hr-HR" sz="3200" dirty="0">
                <a:solidFill>
                  <a:schemeClr val="tx1"/>
                </a:solidFill>
              </a:rPr>
              <a:t>. Es </a:t>
            </a:r>
            <a:r>
              <a:rPr lang="hr-HR" sz="3200" dirty="0" err="1">
                <a:solidFill>
                  <a:schemeClr val="tx1"/>
                </a:solidFill>
              </a:rPr>
              <a:t>beherbergt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die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evangelische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Heilig-Geist-Kirche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und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das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Rathaus</a:t>
            </a:r>
            <a:r>
              <a:rPr lang="hr-HR" sz="3200" dirty="0">
                <a:solidFill>
                  <a:schemeClr val="tx1"/>
                </a:solidFill>
              </a:rPr>
              <a:t>, </a:t>
            </a:r>
            <a:r>
              <a:rPr lang="hr-HR" sz="3200" dirty="0" err="1">
                <a:solidFill>
                  <a:schemeClr val="tx1"/>
                </a:solidFill>
              </a:rPr>
              <a:t>vor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dem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sich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ein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Brunnen</a:t>
            </a:r>
            <a:r>
              <a:rPr lang="hr-HR" sz="3200" dirty="0">
                <a:solidFill>
                  <a:schemeClr val="tx1"/>
                </a:solidFill>
              </a:rPr>
              <a:t> mit </a:t>
            </a:r>
            <a:r>
              <a:rPr lang="hr-HR" sz="3200" dirty="0" err="1">
                <a:solidFill>
                  <a:schemeClr val="tx1"/>
                </a:solidFill>
              </a:rPr>
              <a:t>dem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Bild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des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Herkules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befindet</a:t>
            </a:r>
            <a:r>
              <a:rPr lang="hr-HR" sz="3200" dirty="0">
                <a:solidFill>
                  <a:schemeClr val="tx1"/>
                </a:solidFill>
              </a:rPr>
              <a:t>.</a:t>
            </a:r>
            <a:endParaRPr lang="sr-Latn-R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4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908FB6-AED7-3D18-84F0-449E5E3C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err="1"/>
              <a:t>Heidelberger</a:t>
            </a:r>
            <a:r>
              <a:rPr lang="hr-HR" sz="4800" dirty="0"/>
              <a:t> </a:t>
            </a:r>
            <a:r>
              <a:rPr lang="hr-HR" sz="4800" dirty="0" err="1"/>
              <a:t>Schloss</a:t>
            </a:r>
            <a:endParaRPr lang="sr-Latn-RS" sz="4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5912D0-5076-7B1C-8584-316407DB2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200" dirty="0">
                <a:solidFill>
                  <a:schemeClr val="tx1"/>
                </a:solidFill>
              </a:rPr>
              <a:t>80 </a:t>
            </a:r>
            <a:r>
              <a:rPr lang="hr-HR" sz="3200" dirty="0" err="1">
                <a:solidFill>
                  <a:schemeClr val="tx1"/>
                </a:solidFill>
              </a:rPr>
              <a:t>Meter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über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der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Altstadt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und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dem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Neckar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gelegen</a:t>
            </a:r>
            <a:r>
              <a:rPr lang="hr-HR" sz="3200" dirty="0">
                <a:solidFill>
                  <a:schemeClr val="tx1"/>
                </a:solidFill>
              </a:rPr>
              <a:t>, </a:t>
            </a:r>
            <a:r>
              <a:rPr lang="hr-HR" sz="3200" dirty="0" err="1">
                <a:solidFill>
                  <a:schemeClr val="tx1"/>
                </a:solidFill>
              </a:rPr>
              <a:t>ist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das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Heidelberger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Schloss</a:t>
            </a:r>
            <a:r>
              <a:rPr lang="hr-HR" sz="3200" dirty="0">
                <a:solidFill>
                  <a:schemeClr val="tx1"/>
                </a:solidFill>
              </a:rPr>
              <a:t>, </a:t>
            </a:r>
            <a:r>
              <a:rPr lang="hr-HR" sz="3200" dirty="0" err="1">
                <a:solidFill>
                  <a:schemeClr val="tx1"/>
                </a:solidFill>
              </a:rPr>
              <a:t>der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ehemalige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Sitz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des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Kurfürsten</a:t>
            </a:r>
            <a:r>
              <a:rPr lang="hr-HR" sz="3200" dirty="0">
                <a:solidFill>
                  <a:schemeClr val="tx1"/>
                </a:solidFill>
              </a:rPr>
              <a:t> von </a:t>
            </a:r>
            <a:r>
              <a:rPr lang="hr-HR" sz="3200" dirty="0" err="1">
                <a:solidFill>
                  <a:schemeClr val="tx1"/>
                </a:solidFill>
              </a:rPr>
              <a:t>Heidelberg</a:t>
            </a:r>
            <a:r>
              <a:rPr lang="hr-HR" sz="3200" dirty="0">
                <a:solidFill>
                  <a:schemeClr val="tx1"/>
                </a:solidFill>
              </a:rPr>
              <a:t>, </a:t>
            </a:r>
            <a:r>
              <a:rPr lang="hr-HR" sz="3200" dirty="0" err="1">
                <a:solidFill>
                  <a:schemeClr val="tx1"/>
                </a:solidFill>
              </a:rPr>
              <a:t>heute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eine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der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schönsten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Ruinen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der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Welt</a:t>
            </a:r>
            <a:endParaRPr lang="hr-HR" sz="3200" dirty="0">
              <a:solidFill>
                <a:schemeClr val="tx1"/>
              </a:solidFill>
            </a:endParaRPr>
          </a:p>
          <a:p>
            <a:r>
              <a:rPr lang="hr-HR" sz="3200" dirty="0">
                <a:solidFill>
                  <a:schemeClr val="tx1"/>
                </a:solidFill>
              </a:rPr>
              <a:t> Es </a:t>
            </a:r>
            <a:r>
              <a:rPr lang="hr-HR" sz="3200" dirty="0" err="1">
                <a:solidFill>
                  <a:schemeClr val="tx1"/>
                </a:solidFill>
              </a:rPr>
              <a:t>wurde</a:t>
            </a:r>
            <a:r>
              <a:rPr lang="hr-HR" sz="3200" dirty="0">
                <a:solidFill>
                  <a:schemeClr val="tx1"/>
                </a:solidFill>
              </a:rPr>
              <a:t> im 13. </a:t>
            </a:r>
            <a:r>
              <a:rPr lang="hr-HR" sz="3200" dirty="0" err="1">
                <a:solidFill>
                  <a:schemeClr val="tx1"/>
                </a:solidFill>
              </a:rPr>
              <a:t>Jahrhundert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als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Festung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erbaut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und</a:t>
            </a:r>
            <a:r>
              <a:rPr lang="hr-HR" sz="3200" dirty="0">
                <a:solidFill>
                  <a:schemeClr val="tx1"/>
                </a:solidFill>
              </a:rPr>
              <a:t> im 15. </a:t>
            </a:r>
            <a:r>
              <a:rPr lang="hr-HR" sz="3200" dirty="0" err="1">
                <a:solidFill>
                  <a:schemeClr val="tx1"/>
                </a:solidFill>
              </a:rPr>
              <a:t>und</a:t>
            </a:r>
            <a:r>
              <a:rPr lang="hr-HR" sz="3200" dirty="0">
                <a:solidFill>
                  <a:schemeClr val="tx1"/>
                </a:solidFill>
              </a:rPr>
              <a:t> 16. </a:t>
            </a:r>
            <a:r>
              <a:rPr lang="hr-HR" sz="3200" dirty="0" err="1">
                <a:solidFill>
                  <a:schemeClr val="tx1"/>
                </a:solidFill>
              </a:rPr>
              <a:t>Jahrhundert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zu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einem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Palast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für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die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kaiserlichen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Herrscher</a:t>
            </a:r>
            <a:r>
              <a:rPr lang="hr-HR" sz="3200" dirty="0">
                <a:solidFill>
                  <a:schemeClr val="tx1"/>
                </a:solidFill>
              </a:rPr>
              <a:t> von </a:t>
            </a:r>
            <a:r>
              <a:rPr lang="hr-HR" sz="3200" dirty="0" err="1">
                <a:solidFill>
                  <a:schemeClr val="tx1"/>
                </a:solidFill>
              </a:rPr>
              <a:t>Heidelberg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ausgebaut</a:t>
            </a:r>
            <a:r>
              <a:rPr lang="hr-HR" sz="3200" dirty="0">
                <a:solidFill>
                  <a:schemeClr val="tx1"/>
                </a:solidFill>
              </a:rPr>
              <a:t>.</a:t>
            </a:r>
            <a:endParaRPr lang="sr-Latn-R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2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zervirano mjesto slike 4">
            <a:extLst>
              <a:ext uri="{FF2B5EF4-FFF2-40B4-BE49-F238E27FC236}">
                <a16:creationId xmlns:a16="http://schemas.microsoft.com/office/drawing/2014/main" id="{1ED03258-5796-40AB-D8FD-8D0965033B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42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A7AB87B-B50E-681F-9639-02ACED446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5950" y="2028825"/>
            <a:ext cx="5069847" cy="325120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89000"/>
              </a:lnSpc>
            </a:pPr>
            <a:r>
              <a:rPr lang="hr-HR" sz="3600" dirty="0" err="1"/>
              <a:t>Die</a:t>
            </a:r>
            <a:r>
              <a:rPr lang="hr-HR" sz="3600" dirty="0"/>
              <a:t> </a:t>
            </a:r>
            <a:r>
              <a:rPr lang="hr-HR" sz="3600" dirty="0" err="1"/>
              <a:t>nächsten</a:t>
            </a:r>
            <a:r>
              <a:rPr lang="hr-HR" sz="3600" dirty="0"/>
              <a:t> 300 </a:t>
            </a:r>
            <a:r>
              <a:rPr lang="hr-HR" sz="3600" dirty="0" err="1"/>
              <a:t>Jahre</a:t>
            </a:r>
            <a:r>
              <a:rPr lang="hr-HR" sz="3600" dirty="0"/>
              <a:t> </a:t>
            </a:r>
            <a:r>
              <a:rPr lang="hr-HR" sz="3600" dirty="0" err="1"/>
              <a:t>verliefen</a:t>
            </a:r>
            <a:r>
              <a:rPr lang="hr-HR" sz="3600" dirty="0"/>
              <a:t> </a:t>
            </a:r>
            <a:r>
              <a:rPr lang="hr-HR" sz="3600" dirty="0" err="1"/>
              <a:t>nicht</a:t>
            </a:r>
            <a:r>
              <a:rPr lang="hr-HR" sz="3600" dirty="0"/>
              <a:t> </a:t>
            </a:r>
            <a:r>
              <a:rPr lang="hr-HR" sz="3600" dirty="0" err="1"/>
              <a:t>gut</a:t>
            </a:r>
            <a:r>
              <a:rPr lang="hr-HR" sz="3600" dirty="0"/>
              <a:t> </a:t>
            </a:r>
            <a:r>
              <a:rPr lang="hr-HR" sz="3600" dirty="0" err="1"/>
              <a:t>für</a:t>
            </a:r>
            <a:r>
              <a:rPr lang="hr-HR" sz="3600" dirty="0"/>
              <a:t> </a:t>
            </a:r>
            <a:r>
              <a:rPr lang="hr-HR" sz="3600" dirty="0" err="1"/>
              <a:t>die</a:t>
            </a:r>
            <a:r>
              <a:rPr lang="hr-HR" sz="3600" dirty="0"/>
              <a:t> Burg, da </a:t>
            </a:r>
            <a:r>
              <a:rPr lang="hr-HR" sz="3600" dirty="0" err="1"/>
              <a:t>sie</a:t>
            </a:r>
            <a:r>
              <a:rPr lang="hr-HR" sz="3600" dirty="0"/>
              <a:t> im </a:t>
            </a:r>
            <a:r>
              <a:rPr lang="hr-HR" sz="3600" dirty="0" err="1"/>
              <a:t>Dreißigjährigen</a:t>
            </a:r>
            <a:r>
              <a:rPr lang="hr-HR" sz="3600" dirty="0"/>
              <a:t> </a:t>
            </a:r>
            <a:r>
              <a:rPr lang="hr-HR" sz="3600" dirty="0" err="1"/>
              <a:t>Krieg</a:t>
            </a:r>
            <a:r>
              <a:rPr lang="hr-HR" sz="3600" dirty="0"/>
              <a:t> </a:t>
            </a:r>
            <a:r>
              <a:rPr lang="hr-HR" sz="3600" dirty="0" err="1"/>
              <a:t>wiederholt</a:t>
            </a:r>
            <a:r>
              <a:rPr lang="hr-HR" sz="3600" dirty="0"/>
              <a:t> </a:t>
            </a:r>
            <a:r>
              <a:rPr lang="hr-HR" sz="3600" dirty="0" err="1"/>
              <a:t>zerstört</a:t>
            </a:r>
            <a:r>
              <a:rPr lang="hr-HR" sz="3600" dirty="0"/>
              <a:t> </a:t>
            </a:r>
            <a:r>
              <a:rPr lang="hr-HR" sz="3600" dirty="0" err="1"/>
              <a:t>wurde</a:t>
            </a:r>
            <a:r>
              <a:rPr lang="hr-HR" sz="3600" dirty="0"/>
              <a:t> </a:t>
            </a:r>
            <a:r>
              <a:rPr lang="hr-HR" sz="3600" dirty="0" err="1"/>
              <a:t>und</a:t>
            </a:r>
            <a:r>
              <a:rPr lang="hr-HR" sz="3600" dirty="0"/>
              <a:t> </a:t>
            </a:r>
            <a:r>
              <a:rPr lang="hr-HR" sz="3600" dirty="0" err="1"/>
              <a:t>durch</a:t>
            </a:r>
            <a:r>
              <a:rPr lang="hr-HR" sz="3600" dirty="0"/>
              <a:t> </a:t>
            </a:r>
            <a:r>
              <a:rPr lang="hr-HR" sz="3600" dirty="0" err="1"/>
              <a:t>zwei</a:t>
            </a:r>
            <a:r>
              <a:rPr lang="hr-HR" sz="3600" dirty="0"/>
              <a:t> </a:t>
            </a:r>
            <a:r>
              <a:rPr lang="hr-HR" sz="3600" dirty="0" err="1"/>
              <a:t>durch</a:t>
            </a:r>
            <a:r>
              <a:rPr lang="hr-HR" sz="3600" dirty="0"/>
              <a:t> </a:t>
            </a:r>
            <a:r>
              <a:rPr lang="hr-HR" sz="3600" dirty="0" err="1"/>
              <a:t>Blitzeinschläge</a:t>
            </a:r>
            <a:r>
              <a:rPr lang="hr-HR" sz="3600" dirty="0"/>
              <a:t> </a:t>
            </a:r>
            <a:r>
              <a:rPr lang="hr-HR" sz="3600" dirty="0" err="1"/>
              <a:t>verursachte</a:t>
            </a:r>
            <a:r>
              <a:rPr lang="hr-HR" sz="3600" dirty="0"/>
              <a:t> </a:t>
            </a:r>
            <a:r>
              <a:rPr lang="hr-HR" sz="3600" dirty="0" err="1"/>
              <a:t>Brände</a:t>
            </a:r>
            <a:r>
              <a:rPr lang="hr-HR" sz="3600" dirty="0"/>
              <a:t> </a:t>
            </a:r>
            <a:r>
              <a:rPr lang="hr-HR" sz="3600" dirty="0" err="1"/>
              <a:t>dem</a:t>
            </a:r>
            <a:r>
              <a:rPr lang="hr-HR" sz="3600" dirty="0"/>
              <a:t> </a:t>
            </a:r>
            <a:r>
              <a:rPr lang="hr-HR" sz="3600" dirty="0" err="1"/>
              <a:t>Untergang</a:t>
            </a:r>
            <a:r>
              <a:rPr lang="hr-HR" sz="3600" dirty="0"/>
              <a:t> </a:t>
            </a:r>
            <a:r>
              <a:rPr lang="hr-HR" sz="3600" dirty="0" err="1"/>
              <a:t>geweiht</a:t>
            </a:r>
            <a:r>
              <a:rPr lang="hr-HR" sz="3600" dirty="0"/>
              <a:t> </a:t>
            </a:r>
            <a:r>
              <a:rPr lang="hr-HR" sz="3600" dirty="0" err="1"/>
              <a:t>war</a:t>
            </a:r>
            <a:r>
              <a:rPr lang="hr-HR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8934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3D821CD-5310-ACA9-E99D-C83AF5010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0064" y="806823"/>
            <a:ext cx="6358175" cy="5831133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hr-HR" sz="2800" dirty="0"/>
              <a:t>     </a:t>
            </a:r>
            <a:r>
              <a:rPr lang="hr-HR" sz="3200" dirty="0" err="1"/>
              <a:t>Aufgrund</a:t>
            </a:r>
            <a:r>
              <a:rPr lang="hr-HR" sz="3200" dirty="0"/>
              <a:t> </a:t>
            </a:r>
            <a:r>
              <a:rPr lang="hr-HR" sz="3200" dirty="0" err="1"/>
              <a:t>des</a:t>
            </a:r>
            <a:r>
              <a:rPr lang="hr-HR" sz="3200" dirty="0"/>
              <a:t> </a:t>
            </a:r>
            <a:r>
              <a:rPr lang="hr-HR" sz="3200" dirty="0" err="1"/>
              <a:t>romantischen</a:t>
            </a:r>
            <a:r>
              <a:rPr lang="hr-HR" sz="3200" dirty="0"/>
              <a:t> </a:t>
            </a:r>
            <a:r>
              <a:rPr lang="hr-HR" sz="3200" dirty="0" err="1"/>
              <a:t>Charmes</a:t>
            </a:r>
            <a:r>
              <a:rPr lang="hr-HR" sz="3200" dirty="0"/>
              <a:t> </a:t>
            </a:r>
            <a:r>
              <a:rPr lang="hr-HR" sz="3200" dirty="0" err="1"/>
              <a:t>entscheiden</a:t>
            </a:r>
            <a:r>
              <a:rPr lang="hr-HR" sz="3200" dirty="0"/>
              <a:t> </a:t>
            </a:r>
            <a:r>
              <a:rPr lang="hr-HR" sz="3200" dirty="0" err="1"/>
              <a:t>sich</a:t>
            </a:r>
            <a:r>
              <a:rPr lang="hr-HR" sz="3200" dirty="0"/>
              <a:t> </a:t>
            </a:r>
            <a:r>
              <a:rPr lang="hr-HR" sz="3200" dirty="0" err="1"/>
              <a:t>viele</a:t>
            </a:r>
            <a:r>
              <a:rPr lang="hr-HR" sz="3200" dirty="0"/>
              <a:t> </a:t>
            </a:r>
            <a:r>
              <a:rPr lang="hr-HR" sz="3200" dirty="0" err="1"/>
              <a:t>Brautpaare</a:t>
            </a:r>
            <a:r>
              <a:rPr lang="hr-HR" sz="3200" dirty="0"/>
              <a:t>, </a:t>
            </a:r>
            <a:r>
              <a:rPr lang="hr-HR" sz="3200" dirty="0" err="1"/>
              <a:t>hier</a:t>
            </a:r>
            <a:r>
              <a:rPr lang="hr-HR" sz="3200" dirty="0"/>
              <a:t> </a:t>
            </a:r>
            <a:r>
              <a:rPr lang="hr-HR" sz="3200" dirty="0" err="1"/>
              <a:t>in</a:t>
            </a:r>
            <a:r>
              <a:rPr lang="hr-HR" sz="3200" dirty="0"/>
              <a:t> </a:t>
            </a:r>
            <a:r>
              <a:rPr lang="hr-HR" sz="3200" dirty="0" err="1"/>
              <a:t>der</a:t>
            </a:r>
            <a:r>
              <a:rPr lang="hr-HR" sz="3200" dirty="0"/>
              <a:t> </a:t>
            </a:r>
            <a:r>
              <a:rPr lang="hr-HR" sz="3200" dirty="0" err="1"/>
              <a:t>Schlosskapelle</a:t>
            </a:r>
            <a:r>
              <a:rPr lang="hr-HR" sz="3200" dirty="0"/>
              <a:t> </a:t>
            </a:r>
            <a:r>
              <a:rPr lang="hr-HR" sz="3200" dirty="0" err="1"/>
              <a:t>ihr</a:t>
            </a:r>
            <a:r>
              <a:rPr lang="hr-HR" sz="3200" dirty="0"/>
              <a:t> </a:t>
            </a:r>
            <a:r>
              <a:rPr lang="hr-HR" sz="3200" dirty="0" err="1"/>
              <a:t>schicksalhaftes</a:t>
            </a:r>
            <a:r>
              <a:rPr lang="hr-HR" sz="3200" dirty="0"/>
              <a:t> „Ja“ </a:t>
            </a:r>
            <a:r>
              <a:rPr lang="hr-HR" sz="3200" dirty="0" err="1"/>
              <a:t>zu</a:t>
            </a:r>
            <a:r>
              <a:rPr lang="hr-HR" sz="3200" dirty="0"/>
              <a:t> </a:t>
            </a:r>
            <a:r>
              <a:rPr lang="hr-HR" sz="3200" dirty="0" err="1"/>
              <a:t>sagen</a:t>
            </a:r>
            <a:r>
              <a:rPr lang="hr-HR" sz="3200" dirty="0"/>
              <a:t>. </a:t>
            </a:r>
            <a:r>
              <a:rPr lang="hr-HR" sz="3200" dirty="0" err="1"/>
              <a:t>Sie</a:t>
            </a:r>
            <a:r>
              <a:rPr lang="hr-HR" sz="3200" dirty="0"/>
              <a:t> </a:t>
            </a:r>
            <a:r>
              <a:rPr lang="hr-HR" sz="3200" dirty="0" err="1"/>
              <a:t>erreichen</a:t>
            </a:r>
            <a:r>
              <a:rPr lang="hr-HR" sz="3200" dirty="0"/>
              <a:t> </a:t>
            </a:r>
            <a:r>
              <a:rPr lang="hr-HR" sz="3200" dirty="0" err="1"/>
              <a:t>ihn</a:t>
            </a:r>
            <a:r>
              <a:rPr lang="hr-HR" sz="3200" dirty="0"/>
              <a:t> mit </a:t>
            </a:r>
            <a:r>
              <a:rPr lang="hr-HR" sz="3200" dirty="0" err="1"/>
              <a:t>der</a:t>
            </a:r>
            <a:r>
              <a:rPr lang="hr-HR" sz="3200" dirty="0"/>
              <a:t> </a:t>
            </a:r>
            <a:r>
              <a:rPr lang="hr-HR" sz="3200" dirty="0" err="1"/>
              <a:t>Seilbahn</a:t>
            </a:r>
            <a:r>
              <a:rPr lang="hr-HR" sz="3200" dirty="0"/>
              <a:t> </a:t>
            </a:r>
            <a:r>
              <a:rPr lang="hr-HR" sz="3200" dirty="0" err="1"/>
              <a:t>oder</a:t>
            </a:r>
            <a:r>
              <a:rPr lang="hr-HR" sz="3200" dirty="0"/>
              <a:t> </a:t>
            </a:r>
            <a:r>
              <a:rPr lang="hr-HR" sz="3200" dirty="0" err="1"/>
              <a:t>zu</a:t>
            </a:r>
            <a:r>
              <a:rPr lang="hr-HR" sz="3200" dirty="0"/>
              <a:t> </a:t>
            </a:r>
            <a:r>
              <a:rPr lang="hr-HR" sz="3200" dirty="0" err="1"/>
              <a:t>Fuß</a:t>
            </a:r>
            <a:r>
              <a:rPr lang="hr-HR" sz="3200" dirty="0"/>
              <a:t> von </a:t>
            </a:r>
            <a:r>
              <a:rPr lang="hr-HR" sz="3200" dirty="0" err="1"/>
              <a:t>der</a:t>
            </a:r>
            <a:r>
              <a:rPr lang="hr-HR" sz="3200" dirty="0"/>
              <a:t> </a:t>
            </a:r>
            <a:r>
              <a:rPr lang="hr-HR" sz="3200" dirty="0" err="1"/>
              <a:t>Altstadt</a:t>
            </a:r>
            <a:r>
              <a:rPr lang="hr-HR" sz="3200" dirty="0"/>
              <a:t> </a:t>
            </a:r>
            <a:r>
              <a:rPr lang="hr-HR" sz="3200" dirty="0" err="1"/>
              <a:t>aus</a:t>
            </a:r>
            <a:r>
              <a:rPr lang="hr-HR" sz="3200" dirty="0"/>
              <a:t>, </a:t>
            </a:r>
            <a:r>
              <a:rPr lang="hr-HR" sz="3200" dirty="0" err="1"/>
              <a:t>die</a:t>
            </a:r>
            <a:r>
              <a:rPr lang="hr-HR" sz="3200" dirty="0"/>
              <a:t> </a:t>
            </a:r>
            <a:r>
              <a:rPr lang="hr-HR" sz="3200" dirty="0" err="1"/>
              <a:t>über</a:t>
            </a:r>
            <a:r>
              <a:rPr lang="hr-HR" sz="3200" dirty="0"/>
              <a:t> </a:t>
            </a:r>
            <a:r>
              <a:rPr lang="hr-HR" sz="3200" dirty="0" err="1"/>
              <a:t>genau</a:t>
            </a:r>
            <a:r>
              <a:rPr lang="hr-HR" sz="3200" dirty="0"/>
              <a:t> 133 </a:t>
            </a:r>
            <a:r>
              <a:rPr lang="hr-HR" sz="3200" dirty="0" err="1"/>
              <a:t>Stufen</a:t>
            </a:r>
            <a:r>
              <a:rPr lang="hr-HR" sz="3200" dirty="0"/>
              <a:t> </a:t>
            </a:r>
            <a:r>
              <a:rPr lang="hr-HR" sz="3200" dirty="0" err="1"/>
              <a:t>verfügt</a:t>
            </a:r>
            <a:r>
              <a:rPr lang="hr-HR" sz="3200" dirty="0"/>
              <a:t>, </a:t>
            </a:r>
            <a:r>
              <a:rPr lang="hr-HR" sz="3200" dirty="0" err="1"/>
              <a:t>und</a:t>
            </a:r>
            <a:r>
              <a:rPr lang="hr-HR" sz="3200" dirty="0"/>
              <a:t> </a:t>
            </a:r>
            <a:r>
              <a:rPr lang="hr-HR" sz="3200" dirty="0" err="1"/>
              <a:t>machen</a:t>
            </a:r>
            <a:r>
              <a:rPr lang="hr-HR" sz="3200" dirty="0"/>
              <a:t> </a:t>
            </a:r>
            <a:r>
              <a:rPr lang="hr-HR" sz="3200" dirty="0" err="1"/>
              <a:t>Sie</a:t>
            </a:r>
            <a:r>
              <a:rPr lang="hr-HR" sz="3200" dirty="0"/>
              <a:t> </a:t>
            </a:r>
            <a:r>
              <a:rPr lang="hr-HR" sz="3200" dirty="0" err="1"/>
              <a:t>unbedingt</a:t>
            </a:r>
            <a:r>
              <a:rPr lang="hr-HR" sz="3200" dirty="0"/>
              <a:t> </a:t>
            </a:r>
            <a:r>
              <a:rPr lang="hr-HR" sz="3200" dirty="0" err="1"/>
              <a:t>einen</a:t>
            </a:r>
            <a:r>
              <a:rPr lang="hr-HR" sz="3200" dirty="0"/>
              <a:t> </a:t>
            </a:r>
            <a:r>
              <a:rPr lang="hr-HR" sz="3200" dirty="0" err="1"/>
              <a:t>Spaziergang</a:t>
            </a:r>
            <a:r>
              <a:rPr lang="hr-HR" sz="3200" dirty="0"/>
              <a:t> </a:t>
            </a:r>
            <a:r>
              <a:rPr lang="hr-HR" sz="3200" dirty="0" err="1"/>
              <a:t>durch</a:t>
            </a:r>
            <a:r>
              <a:rPr lang="hr-HR" sz="3200" dirty="0"/>
              <a:t> </a:t>
            </a:r>
            <a:r>
              <a:rPr lang="hr-HR" sz="3200" dirty="0" err="1"/>
              <a:t>die</a:t>
            </a:r>
            <a:r>
              <a:rPr lang="hr-HR" sz="3200" dirty="0"/>
              <a:t> </a:t>
            </a:r>
            <a:r>
              <a:rPr lang="hr-HR" sz="3200" dirty="0" err="1"/>
              <a:t>beeindruckenden</a:t>
            </a:r>
            <a:r>
              <a:rPr lang="hr-HR" sz="3200" dirty="0"/>
              <a:t> </a:t>
            </a:r>
            <a:r>
              <a:rPr lang="hr-HR" sz="3200" dirty="0" err="1"/>
              <a:t>Gärten</a:t>
            </a:r>
            <a:r>
              <a:rPr lang="hr-HR" sz="3200" dirty="0"/>
              <a:t>. </a:t>
            </a:r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zervirano mjesto slike 4">
            <a:extLst>
              <a:ext uri="{FF2B5EF4-FFF2-40B4-BE49-F238E27FC236}">
                <a16:creationId xmlns:a16="http://schemas.microsoft.com/office/drawing/2014/main" id="{C32D0DAD-61AB-1A52-88AC-715C872B91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016" r="29064" b="-1"/>
          <a:stretch/>
        </p:blipFill>
        <p:spPr>
          <a:xfrm>
            <a:off x="7612261" y="-376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8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4EAA9D-FC32-3F69-FE0D-6D03448B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err="1"/>
              <a:t>Deutche</a:t>
            </a:r>
            <a:r>
              <a:rPr lang="hr-HR" sz="4800" dirty="0"/>
              <a:t> </a:t>
            </a:r>
            <a:r>
              <a:rPr lang="hr-HR" sz="4800" dirty="0" err="1"/>
              <a:t>Apothekenmuseum</a:t>
            </a:r>
            <a:endParaRPr lang="sr-Latn-RS" sz="4800" dirty="0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4163E27-B856-410B-8B5E-551269E0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8" y="2171700"/>
            <a:ext cx="9601200" cy="3581400"/>
          </a:xfrm>
        </p:spPr>
        <p:txBody>
          <a:bodyPr>
            <a:normAutofit/>
          </a:bodyPr>
          <a:lstStyle/>
          <a:p>
            <a:r>
              <a:rPr lang="hr-HR" sz="4000" dirty="0" err="1"/>
              <a:t>Das</a:t>
            </a:r>
            <a:r>
              <a:rPr lang="hr-HR" sz="4000" dirty="0"/>
              <a:t> Deutsche </a:t>
            </a:r>
            <a:r>
              <a:rPr lang="hr-HR" sz="4000" dirty="0" err="1"/>
              <a:t>Apothekenmuseum</a:t>
            </a:r>
            <a:r>
              <a:rPr lang="hr-HR" sz="4000" dirty="0"/>
              <a:t> </a:t>
            </a:r>
            <a:r>
              <a:rPr lang="hr-HR" sz="4000" dirty="0" err="1"/>
              <a:t>ist</a:t>
            </a:r>
            <a:r>
              <a:rPr lang="hr-HR" sz="4000" dirty="0"/>
              <a:t> </a:t>
            </a:r>
            <a:r>
              <a:rPr lang="hr-HR" sz="4000" dirty="0" err="1"/>
              <a:t>ein</a:t>
            </a:r>
            <a:r>
              <a:rPr lang="hr-HR" sz="4000" dirty="0"/>
              <a:t> </a:t>
            </a:r>
            <a:r>
              <a:rPr lang="hr-HR" sz="4000" dirty="0" err="1"/>
              <a:t>Muss</a:t>
            </a:r>
            <a:r>
              <a:rPr lang="hr-HR" sz="4000" dirty="0"/>
              <a:t> </a:t>
            </a:r>
            <a:r>
              <a:rPr lang="hr-HR" sz="4000" dirty="0" err="1"/>
              <a:t>für</a:t>
            </a:r>
            <a:r>
              <a:rPr lang="hr-HR" sz="4000" dirty="0"/>
              <a:t> </a:t>
            </a:r>
            <a:r>
              <a:rPr lang="hr-HR" sz="4000" dirty="0" err="1"/>
              <a:t>alle</a:t>
            </a:r>
            <a:r>
              <a:rPr lang="hr-HR" sz="4000" dirty="0"/>
              <a:t> </a:t>
            </a:r>
            <a:r>
              <a:rPr lang="hr-HR" sz="4000" dirty="0" err="1"/>
              <a:t>medizinischen</a:t>
            </a:r>
            <a:r>
              <a:rPr lang="hr-HR" sz="4000" dirty="0"/>
              <a:t> </a:t>
            </a:r>
            <a:r>
              <a:rPr lang="hr-HR" sz="4000" dirty="0" err="1"/>
              <a:t>und</a:t>
            </a:r>
            <a:r>
              <a:rPr lang="hr-HR" sz="4000" dirty="0"/>
              <a:t> </a:t>
            </a:r>
            <a:r>
              <a:rPr lang="hr-HR" sz="4000" dirty="0" err="1"/>
              <a:t>pharmazeutischen</a:t>
            </a:r>
            <a:r>
              <a:rPr lang="hr-HR" sz="4000" dirty="0"/>
              <a:t> </a:t>
            </a:r>
            <a:r>
              <a:rPr lang="hr-HR" sz="4000" dirty="0" err="1"/>
              <a:t>Mitarbeiter</a:t>
            </a:r>
            <a:r>
              <a:rPr lang="hr-HR" sz="4000" dirty="0"/>
              <a:t>, aber </a:t>
            </a:r>
            <a:r>
              <a:rPr lang="hr-HR" sz="4000" dirty="0" err="1"/>
              <a:t>auch</a:t>
            </a:r>
            <a:r>
              <a:rPr lang="hr-HR" sz="4000" dirty="0"/>
              <a:t> </a:t>
            </a:r>
            <a:r>
              <a:rPr lang="hr-HR" sz="4000" dirty="0" err="1"/>
              <a:t>die</a:t>
            </a:r>
            <a:r>
              <a:rPr lang="hr-HR" sz="4000" dirty="0"/>
              <a:t> </a:t>
            </a:r>
            <a:r>
              <a:rPr lang="hr-HR" sz="4000" dirty="0" err="1"/>
              <a:t>Gesichter</a:t>
            </a:r>
            <a:r>
              <a:rPr lang="hr-HR" sz="4000" dirty="0"/>
              <a:t> </a:t>
            </a:r>
            <a:r>
              <a:rPr lang="hr-HR" sz="4000" dirty="0" err="1"/>
              <a:t>werden</a:t>
            </a:r>
            <a:r>
              <a:rPr lang="hr-HR" sz="4000" dirty="0"/>
              <a:t> </a:t>
            </a:r>
            <a:r>
              <a:rPr lang="hr-HR" sz="4000" dirty="0" err="1"/>
              <a:t>sich</a:t>
            </a:r>
            <a:r>
              <a:rPr lang="hr-HR" sz="4000" dirty="0"/>
              <a:t> </a:t>
            </a:r>
            <a:r>
              <a:rPr lang="hr-HR" sz="4000" dirty="0" err="1"/>
              <a:t>nicht</a:t>
            </a:r>
            <a:r>
              <a:rPr lang="hr-HR" sz="4000" dirty="0"/>
              <a:t> </a:t>
            </a:r>
            <a:r>
              <a:rPr lang="hr-HR" sz="4000" dirty="0" err="1"/>
              <a:t>langweilen</a:t>
            </a:r>
            <a:r>
              <a:rPr lang="hr-HR" sz="4000" dirty="0"/>
              <a:t>.</a:t>
            </a:r>
            <a:endParaRPr lang="sr-Latn-RS" sz="4000" dirty="0"/>
          </a:p>
        </p:txBody>
      </p:sp>
    </p:spTree>
    <p:extLst>
      <p:ext uri="{BB962C8B-B14F-4D97-AF65-F5344CB8AC3E}">
        <p14:creationId xmlns:p14="http://schemas.microsoft.com/office/powerpoint/2010/main" val="3747659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like 4">
            <a:extLst>
              <a:ext uri="{FF2B5EF4-FFF2-40B4-BE49-F238E27FC236}">
                <a16:creationId xmlns:a16="http://schemas.microsoft.com/office/drawing/2014/main" id="{E0FF032F-47C7-6959-486D-95D1437B5A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35000"/>
          </a:blip>
          <a:srcRect t="1476" b="14569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041AEDE7-034C-AAFD-0A98-CBEE1B311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3450" y="1687513"/>
            <a:ext cx="8162925" cy="408146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89000"/>
              </a:lnSpc>
            </a:pPr>
            <a:r>
              <a:rPr lang="hr-HR" sz="4400" dirty="0"/>
              <a:t>In 11 </a:t>
            </a:r>
            <a:r>
              <a:rPr lang="hr-HR" sz="4400" dirty="0" err="1"/>
              <a:t>Räumen</a:t>
            </a:r>
            <a:r>
              <a:rPr lang="hr-HR" sz="4400" dirty="0"/>
              <a:t> </a:t>
            </a:r>
            <a:r>
              <a:rPr lang="hr-HR" sz="4400" dirty="0" err="1"/>
              <a:t>des</a:t>
            </a:r>
            <a:r>
              <a:rPr lang="hr-HR" sz="4400" dirty="0"/>
              <a:t> </a:t>
            </a:r>
            <a:r>
              <a:rPr lang="hr-HR" sz="4400" dirty="0" err="1"/>
              <a:t>Heidelberger</a:t>
            </a:r>
            <a:r>
              <a:rPr lang="hr-HR" sz="4400" dirty="0"/>
              <a:t> </a:t>
            </a:r>
            <a:r>
              <a:rPr lang="hr-HR" sz="4400" dirty="0" err="1"/>
              <a:t>Schlosses</a:t>
            </a:r>
            <a:r>
              <a:rPr lang="hr-HR" sz="4400" dirty="0"/>
              <a:t> </a:t>
            </a:r>
            <a:r>
              <a:rPr lang="hr-HR" sz="4400" dirty="0" err="1"/>
              <a:t>ist</a:t>
            </a:r>
            <a:r>
              <a:rPr lang="hr-HR" sz="4400" dirty="0"/>
              <a:t> </a:t>
            </a:r>
            <a:r>
              <a:rPr lang="hr-HR" sz="4400" dirty="0" err="1"/>
              <a:t>ein</a:t>
            </a:r>
            <a:r>
              <a:rPr lang="hr-HR" sz="4400" dirty="0"/>
              <a:t> </a:t>
            </a:r>
            <a:r>
              <a:rPr lang="hr-HR" sz="4400" dirty="0" err="1"/>
              <a:t>Museum</a:t>
            </a:r>
            <a:r>
              <a:rPr lang="hr-HR" sz="4400" dirty="0"/>
              <a:t> </a:t>
            </a:r>
            <a:r>
              <a:rPr lang="hr-HR" sz="4400" dirty="0" err="1"/>
              <a:t>untergebracht</a:t>
            </a:r>
            <a:r>
              <a:rPr lang="hr-HR" sz="4400" dirty="0"/>
              <a:t>, </a:t>
            </a:r>
            <a:r>
              <a:rPr lang="hr-HR" sz="4400" dirty="0" err="1"/>
              <a:t>das</a:t>
            </a:r>
            <a:r>
              <a:rPr lang="hr-HR" sz="4400" dirty="0"/>
              <a:t> </a:t>
            </a:r>
            <a:r>
              <a:rPr lang="hr-HR" sz="4400" dirty="0" err="1"/>
              <a:t>die</a:t>
            </a:r>
            <a:r>
              <a:rPr lang="hr-HR" sz="4400" dirty="0"/>
              <a:t> </a:t>
            </a:r>
            <a:r>
              <a:rPr lang="hr-HR" sz="4400" dirty="0" err="1"/>
              <a:t>Geschichte</a:t>
            </a:r>
            <a:r>
              <a:rPr lang="hr-HR" sz="4400" dirty="0"/>
              <a:t> </a:t>
            </a:r>
            <a:r>
              <a:rPr lang="hr-HR" sz="4400" dirty="0" err="1"/>
              <a:t>der</a:t>
            </a:r>
            <a:r>
              <a:rPr lang="hr-HR" sz="4400" dirty="0"/>
              <a:t> </a:t>
            </a:r>
            <a:r>
              <a:rPr lang="hr-HR" sz="4400" dirty="0" err="1"/>
              <a:t>Pharmazie</a:t>
            </a:r>
            <a:r>
              <a:rPr lang="hr-HR" sz="4400" dirty="0"/>
              <a:t> </a:t>
            </a:r>
            <a:r>
              <a:rPr lang="hr-HR" sz="4400" dirty="0" err="1"/>
              <a:t>und</a:t>
            </a:r>
            <a:r>
              <a:rPr lang="hr-HR" sz="4400" dirty="0"/>
              <a:t> </a:t>
            </a:r>
            <a:r>
              <a:rPr lang="hr-HR" sz="4400" dirty="0" err="1"/>
              <a:t>der</a:t>
            </a:r>
            <a:r>
              <a:rPr lang="hr-HR" sz="4400" dirty="0"/>
              <a:t> </a:t>
            </a:r>
            <a:r>
              <a:rPr lang="hr-HR" sz="4400" dirty="0" err="1"/>
              <a:t>medizinischen</a:t>
            </a:r>
            <a:r>
              <a:rPr lang="hr-HR" sz="4400" dirty="0"/>
              <a:t> </a:t>
            </a:r>
            <a:r>
              <a:rPr lang="hr-HR" sz="4400" dirty="0" err="1"/>
              <a:t>Wissenschaften</a:t>
            </a:r>
            <a:r>
              <a:rPr lang="hr-HR" sz="4400" dirty="0"/>
              <a:t> </a:t>
            </a:r>
            <a:r>
              <a:rPr lang="hr-HR" sz="4400" dirty="0" err="1"/>
              <a:t>in</a:t>
            </a:r>
            <a:r>
              <a:rPr lang="hr-HR" sz="4400" dirty="0"/>
              <a:t> </a:t>
            </a:r>
            <a:r>
              <a:rPr lang="hr-HR" sz="4400" dirty="0" err="1"/>
              <a:t>Deutschland</a:t>
            </a:r>
            <a:r>
              <a:rPr lang="hr-HR" sz="4400" dirty="0"/>
              <a:t> </a:t>
            </a:r>
            <a:r>
              <a:rPr lang="hr-HR" sz="4400" dirty="0" err="1"/>
              <a:t>dokumentiert</a:t>
            </a:r>
            <a:r>
              <a:rPr lang="hr-HR" sz="4400" dirty="0"/>
              <a:t>. </a:t>
            </a:r>
            <a:r>
              <a:rPr lang="hr-HR" sz="4400" dirty="0" err="1"/>
              <a:t>Hier</a:t>
            </a:r>
            <a:r>
              <a:rPr lang="hr-HR" sz="4400" dirty="0"/>
              <a:t> </a:t>
            </a:r>
            <a:r>
              <a:rPr lang="hr-HR" sz="4400" dirty="0" err="1"/>
              <a:t>finden</a:t>
            </a:r>
            <a:r>
              <a:rPr lang="hr-HR" sz="4400" dirty="0"/>
              <a:t> </a:t>
            </a:r>
            <a:r>
              <a:rPr lang="hr-HR" sz="4400" dirty="0" err="1"/>
              <a:t>sich</a:t>
            </a:r>
            <a:r>
              <a:rPr lang="hr-HR" sz="4400" dirty="0"/>
              <a:t> </a:t>
            </a:r>
            <a:r>
              <a:rPr lang="hr-HR" sz="4400" dirty="0" err="1"/>
              <a:t>Fläschchen</a:t>
            </a:r>
            <a:r>
              <a:rPr lang="hr-HR" sz="4400" dirty="0"/>
              <a:t>, </a:t>
            </a:r>
            <a:r>
              <a:rPr lang="hr-HR" sz="4400" dirty="0" err="1"/>
              <a:t>Reagenzgläser</a:t>
            </a:r>
            <a:r>
              <a:rPr lang="hr-HR" sz="4400" dirty="0"/>
              <a:t> </a:t>
            </a:r>
            <a:r>
              <a:rPr lang="hr-HR" sz="4400" dirty="0" err="1"/>
              <a:t>und</a:t>
            </a:r>
            <a:r>
              <a:rPr lang="hr-HR" sz="4400" dirty="0"/>
              <a:t> </a:t>
            </a:r>
            <a:r>
              <a:rPr lang="hr-HR" sz="4400" dirty="0" err="1"/>
              <a:t>pharmazeutisches</a:t>
            </a:r>
            <a:r>
              <a:rPr lang="hr-HR" sz="4400" dirty="0"/>
              <a:t> </a:t>
            </a:r>
            <a:r>
              <a:rPr lang="hr-HR" sz="4400" dirty="0" err="1"/>
              <a:t>Zubehör</a:t>
            </a:r>
            <a:r>
              <a:rPr lang="hr-HR" sz="4400" dirty="0"/>
              <a:t>, </a:t>
            </a:r>
            <a:r>
              <a:rPr lang="hr-HR" sz="4400" dirty="0" err="1"/>
              <a:t>die</a:t>
            </a:r>
            <a:r>
              <a:rPr lang="hr-HR" sz="4400" dirty="0"/>
              <a:t> </a:t>
            </a:r>
            <a:r>
              <a:rPr lang="hr-HR" sz="4400" dirty="0" err="1"/>
              <a:t>erste</a:t>
            </a:r>
            <a:r>
              <a:rPr lang="hr-HR" sz="4400" dirty="0"/>
              <a:t> Aspirin-</a:t>
            </a:r>
            <a:r>
              <a:rPr lang="hr-HR" sz="4400" dirty="0" err="1"/>
              <a:t>Packung</a:t>
            </a:r>
            <a:r>
              <a:rPr lang="hr-HR" sz="4400" dirty="0"/>
              <a:t>, aber </a:t>
            </a:r>
            <a:r>
              <a:rPr lang="hr-HR" sz="4400" dirty="0" err="1"/>
              <a:t>auch</a:t>
            </a:r>
            <a:r>
              <a:rPr lang="hr-HR" sz="4400" dirty="0"/>
              <a:t> </a:t>
            </a:r>
            <a:r>
              <a:rPr lang="hr-HR" sz="4400" dirty="0" err="1"/>
              <a:t>andere</a:t>
            </a:r>
            <a:r>
              <a:rPr lang="hr-HR" sz="4400" dirty="0"/>
              <a:t> </a:t>
            </a:r>
            <a:r>
              <a:rPr lang="hr-HR" sz="4400" dirty="0" err="1"/>
              <a:t>seltsame</a:t>
            </a:r>
            <a:r>
              <a:rPr lang="hr-HR" sz="4400" dirty="0"/>
              <a:t> </a:t>
            </a:r>
            <a:r>
              <a:rPr lang="hr-HR" sz="4400" dirty="0" err="1"/>
              <a:t>Zutaten</a:t>
            </a:r>
            <a:r>
              <a:rPr lang="hr-HR" sz="4400" dirty="0"/>
              <a:t>, </a:t>
            </a:r>
            <a:r>
              <a:rPr lang="hr-HR" sz="4400" dirty="0" err="1"/>
              <a:t>die</a:t>
            </a:r>
            <a:r>
              <a:rPr lang="hr-HR" sz="4400" dirty="0"/>
              <a:t> </a:t>
            </a:r>
            <a:r>
              <a:rPr lang="hr-HR" sz="4400" dirty="0" err="1"/>
              <a:t>einst</a:t>
            </a:r>
            <a:r>
              <a:rPr lang="hr-HR" sz="4400" dirty="0"/>
              <a:t> </a:t>
            </a:r>
            <a:r>
              <a:rPr lang="hr-HR" sz="4400" dirty="0" err="1"/>
              <a:t>als</a:t>
            </a:r>
            <a:r>
              <a:rPr lang="hr-HR" sz="4400" dirty="0"/>
              <a:t> </a:t>
            </a:r>
            <a:r>
              <a:rPr lang="hr-HR" sz="4400" dirty="0" err="1"/>
              <a:t>Heilmittel</a:t>
            </a:r>
            <a:r>
              <a:rPr lang="hr-HR" sz="4400" dirty="0"/>
              <a:t> </a:t>
            </a:r>
            <a:r>
              <a:rPr lang="hr-HR" sz="4400" dirty="0" err="1"/>
              <a:t>galten</a:t>
            </a:r>
            <a:r>
              <a:rPr lang="hr-HR" sz="4400" dirty="0"/>
              <a:t>, </a:t>
            </a:r>
            <a:r>
              <a:rPr lang="hr-HR" sz="4400" dirty="0" err="1"/>
              <a:t>etwa</a:t>
            </a:r>
            <a:r>
              <a:rPr lang="hr-HR" sz="4400" dirty="0"/>
              <a:t> </a:t>
            </a:r>
            <a:r>
              <a:rPr lang="hr-HR" sz="4400" dirty="0" err="1"/>
              <a:t>Bezoarstein</a:t>
            </a:r>
            <a:r>
              <a:rPr lang="hr-HR" sz="4400" dirty="0"/>
              <a:t> </a:t>
            </a:r>
            <a:r>
              <a:rPr lang="hr-HR" sz="4400" dirty="0" err="1"/>
              <a:t>oder</a:t>
            </a:r>
            <a:r>
              <a:rPr lang="hr-HR" sz="4400" dirty="0"/>
              <a:t> </a:t>
            </a:r>
            <a:r>
              <a:rPr lang="hr-HR" sz="4400" dirty="0" err="1"/>
              <a:t>getrocknetes</a:t>
            </a:r>
            <a:r>
              <a:rPr lang="hr-HR" sz="4400" dirty="0"/>
              <a:t> Krokodil.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0619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14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TF10001025</vt:lpstr>
      <vt:lpstr>Heidelberg </vt:lpstr>
      <vt:lpstr>Heidelberg </vt:lpstr>
      <vt:lpstr>PowerPoint prezentacija</vt:lpstr>
      <vt:lpstr>Heidelberg </vt:lpstr>
      <vt:lpstr>Heidelberger Schloss</vt:lpstr>
      <vt:lpstr>PowerPoint prezentacija</vt:lpstr>
      <vt:lpstr>PowerPoint prezentacija</vt:lpstr>
      <vt:lpstr>Deutche Apothekenmuseum</vt:lpstr>
      <vt:lpstr>PowerPoint prezentacija</vt:lpstr>
      <vt:lpstr>PowerPoint prezentacija</vt:lpstr>
      <vt:lpstr>Essen in Heidelberg</vt:lpstr>
      <vt:lpstr>PowerPoint prezentacija</vt:lpstr>
      <vt:lpstr>PowerPoint prezentacija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Heidelberg </dc:title>
  <dc:creator>Lea Todorović</dc:creator>
  <cp:lastModifiedBy>Lea Todorović</cp:lastModifiedBy>
  <cp:revision>4</cp:revision>
  <dcterms:created xsi:type="dcterms:W3CDTF">2024-02-28T01:25:32Z</dcterms:created>
  <dcterms:modified xsi:type="dcterms:W3CDTF">2024-02-28T04:58:17Z</dcterms:modified>
</cp:coreProperties>
</file>